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5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1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8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82141F-E693-4F55-A5CB-368034658A9D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C6983E-3E45-4539-8B81-9B8E40E9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2135" y="1416676"/>
            <a:ext cx="9556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TUGAS BESAR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881870" y="3670479"/>
            <a:ext cx="40053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Sandy Young</a:t>
            </a:r>
          </a:p>
          <a:p>
            <a:r>
              <a:rPr lang="en-US" sz="3200" b="1" dirty="0" err="1" smtClean="0"/>
              <a:t>Rizky</a:t>
            </a:r>
            <a:r>
              <a:rPr lang="en-US" sz="3200" b="1" dirty="0" smtClean="0"/>
              <a:t> Ade </a:t>
            </a:r>
            <a:r>
              <a:rPr lang="en-US" sz="3200" b="1" dirty="0" err="1" smtClean="0"/>
              <a:t>Mahendra</a:t>
            </a:r>
            <a:endParaRPr lang="en-US" sz="3200" b="1" dirty="0" smtClean="0"/>
          </a:p>
          <a:p>
            <a:r>
              <a:rPr lang="en-US" sz="3200" b="1" dirty="0" err="1" smtClean="0"/>
              <a:t>Rizky</a:t>
            </a:r>
            <a:r>
              <a:rPr lang="en-US" sz="3200" b="1" dirty="0" smtClean="0"/>
              <a:t> Tri Putra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1358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075" y="695459"/>
            <a:ext cx="2449177" cy="622478"/>
          </a:xfrm>
        </p:spPr>
        <p:txBody>
          <a:bodyPr>
            <a:noAutofit/>
          </a:bodyPr>
          <a:lstStyle/>
          <a:p>
            <a:r>
              <a:rPr lang="en-US" sz="3600" dirty="0" smtClean="0"/>
              <a:t>Edit Data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05" t="11928" r="10737" b="31558"/>
          <a:stretch/>
        </p:blipFill>
        <p:spPr>
          <a:xfrm>
            <a:off x="721217" y="1545465"/>
            <a:ext cx="10663707" cy="41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3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282" y="502277"/>
            <a:ext cx="3028725" cy="50656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Lihat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05" t="11928" r="10737" b="31558"/>
          <a:stretch/>
        </p:blipFill>
        <p:spPr>
          <a:xfrm>
            <a:off x="721217" y="1545465"/>
            <a:ext cx="10663707" cy="41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873" t="22315" r="14399" b="26276"/>
          <a:stretch/>
        </p:blipFill>
        <p:spPr>
          <a:xfrm>
            <a:off x="1751527" y="1455313"/>
            <a:ext cx="7250806" cy="3760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1983" y="528034"/>
            <a:ext cx="22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 &amp; PWD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45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465" y="682580"/>
            <a:ext cx="414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ID </a:t>
            </a:r>
            <a:r>
              <a:rPr lang="en-US" b="1" dirty="0" err="1" smtClean="0"/>
              <a:t>dan</a:t>
            </a:r>
            <a:r>
              <a:rPr lang="en-US" b="1" dirty="0" smtClean="0"/>
              <a:t> PWD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071" t="22491" r="14201" b="26452"/>
          <a:stretch/>
        </p:blipFill>
        <p:spPr>
          <a:xfrm>
            <a:off x="3503054" y="1416676"/>
            <a:ext cx="7250806" cy="37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</a:t>
            </a:r>
            <a:r>
              <a:rPr lang="en-US" dirty="0" smtClean="0"/>
              <a:t>List</a:t>
            </a:r>
          </a:p>
          <a:p>
            <a:r>
              <a:rPr lang="en-US" dirty="0" err="1" smtClean="0"/>
              <a:t>Inheritens</a:t>
            </a:r>
            <a:endParaRPr lang="en-US" dirty="0" smtClean="0"/>
          </a:p>
          <a:p>
            <a:r>
              <a:rPr lang="en-US" dirty="0" smtClean="0"/>
              <a:t>Semi object</a:t>
            </a:r>
          </a:p>
          <a:p>
            <a:r>
              <a:rPr lang="en-US" dirty="0" smtClean="0"/>
              <a:t>Exception </a:t>
            </a:r>
            <a:r>
              <a:rPr lang="en-US" dirty="0" err="1" smtClean="0"/>
              <a:t>Heandling</a:t>
            </a:r>
            <a:endParaRPr lang="en-US" dirty="0" smtClean="0"/>
          </a:p>
          <a:p>
            <a:r>
              <a:rPr lang="en-US" dirty="0" smtClean="0"/>
              <a:t>Interface(</a:t>
            </a:r>
            <a:r>
              <a:rPr lang="en-US" dirty="0" err="1" smtClean="0"/>
              <a:t>JFrame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Polimorfisme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35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ditonjolkan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Segi</a:t>
            </a:r>
            <a:r>
              <a:rPr lang="en-US" dirty="0" smtClean="0"/>
              <a:t> GUI</a:t>
            </a:r>
          </a:p>
          <a:p>
            <a:r>
              <a:rPr lang="en-US" dirty="0" smtClean="0"/>
              <a:t>Mode </a:t>
            </a:r>
            <a:r>
              <a:rPr lang="en-US" dirty="0" err="1" smtClean="0"/>
              <a:t>Penyimpanan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504" t="12279" r="37362" b="36840"/>
          <a:stretch/>
        </p:blipFill>
        <p:spPr>
          <a:xfrm>
            <a:off x="1275007" y="2189409"/>
            <a:ext cx="6329588" cy="3284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768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19" t="11048" r="28455" b="37896"/>
          <a:stretch/>
        </p:blipFill>
        <p:spPr>
          <a:xfrm>
            <a:off x="386366" y="399244"/>
            <a:ext cx="7263684" cy="37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60608"/>
            <a:ext cx="3144635" cy="403537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inputan</a:t>
            </a:r>
            <a:r>
              <a:rPr lang="en-US" sz="2800" dirty="0" smtClean="0"/>
              <a:t> data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11" t="5413" r="55774" b="8143"/>
          <a:stretch/>
        </p:blipFill>
        <p:spPr>
          <a:xfrm>
            <a:off x="736572" y="890789"/>
            <a:ext cx="4606054" cy="5967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09" t="5413" r="55675" b="7966"/>
          <a:stretch/>
        </p:blipFill>
        <p:spPr>
          <a:xfrm>
            <a:off x="5817041" y="231820"/>
            <a:ext cx="4868214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810" t="5414" r="55477" b="7790"/>
          <a:stretch/>
        </p:blipFill>
        <p:spPr>
          <a:xfrm>
            <a:off x="257577" y="167425"/>
            <a:ext cx="4906852" cy="6349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711" t="5590" r="55279" b="8143"/>
          <a:stretch/>
        </p:blipFill>
        <p:spPr>
          <a:xfrm>
            <a:off x="5847008" y="206063"/>
            <a:ext cx="4945488" cy="6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11" t="5766" r="55577" b="8143"/>
          <a:stretch/>
        </p:blipFill>
        <p:spPr>
          <a:xfrm>
            <a:off x="2125014" y="309092"/>
            <a:ext cx="4906851" cy="62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9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2738" y="553792"/>
            <a:ext cx="257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680" t="14921" r="17071" b="37544"/>
          <a:stretch/>
        </p:blipFill>
        <p:spPr>
          <a:xfrm>
            <a:off x="1455312" y="1648497"/>
            <a:ext cx="9530367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7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48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PowerPoint Presentation</vt:lpstr>
      <vt:lpstr>Metode yang digunakan</vt:lpstr>
      <vt:lpstr>Fitur Yang ditonjolkan</vt:lpstr>
      <vt:lpstr>Tampilan Program</vt:lpstr>
      <vt:lpstr>PowerPoint Presentation</vt:lpstr>
      <vt:lpstr>Bagian inputan data</vt:lpstr>
      <vt:lpstr>PowerPoint Presentation</vt:lpstr>
      <vt:lpstr>PowerPoint Presentation</vt:lpstr>
      <vt:lpstr>PowerPoint Presentation</vt:lpstr>
      <vt:lpstr>Edit Data</vt:lpstr>
      <vt:lpstr>Lihat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SANDY</cp:lastModifiedBy>
  <cp:revision>5</cp:revision>
  <dcterms:created xsi:type="dcterms:W3CDTF">2015-06-08T09:48:09Z</dcterms:created>
  <dcterms:modified xsi:type="dcterms:W3CDTF">2015-06-08T10:30:33Z</dcterms:modified>
</cp:coreProperties>
</file>