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5902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Missing leader, so worked together without a soul decision maker.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matrix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t="1394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Aware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BRO13387450 Jack Browne			               CAT12375868 Lewis Catley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DRA12374169 Daniel Draper				JAM13387239 Adam James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MAS11358736 Liam Mason			                 HUN11216444 Emma J Huntley</a:t>
            </a:r>
          </a:p>
          <a:p>
            <a:pPr algn="l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Overall...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No arguments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Loss of leader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Two missing members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we had more time…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Different game difficulties 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Improve graphic fidelity 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Better sounds</a:t>
            </a:r>
          </a:p>
          <a:p>
            <a:pPr marL="457200" lvl="0" indent="-3746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More features - threat encyclopedia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Achievements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Basic game that allow people from all backgrounds and skill levels to play.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Generates awareness of dangers while using the internet, and details on these.</a:t>
            </a:r>
          </a:p>
        </p:txBody>
      </p:sp>
      <p:pic>
        <p:nvPicPr>
          <p:cNvPr id="4" name="Shape 98"/>
          <p:cNvPicPr preferRelativeResize="0"/>
          <p:nvPr/>
        </p:nvPicPr>
        <p:blipFill rotWithShape="1">
          <a:blip r:embed="rId3">
            <a:alphaModFix/>
          </a:blip>
          <a:srcRect l="26611" t="11208" r="26742" b="6978"/>
          <a:stretch/>
        </p:blipFill>
        <p:spPr>
          <a:xfrm>
            <a:off x="4860032" y="1779662"/>
            <a:ext cx="1562170" cy="172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Aware	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Is grid based game, where the play must traverse the map to designated location while avoiding hazards.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The hazards represent problems and  dangers that can be faced on the internet such as viruses and cyber bullying.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The designated locations are usual site you would access, e.g. bank, social media.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2225" y="2510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Adam - Implementor / Team worker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Daniel - Team worker / Co-ordinator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Lewis -  Specialist / Monitor &amp; evaluator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Liam - Plant / Complete finisher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Adam - Tools, Evaluation,Test, Presentation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Daniel - Game, Documentation, Presentation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Lewis - Game, Evaluation, Presentation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Liam - Game concept, Documentation,Test,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Discussed game ideas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Concept idea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Documentation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Present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50" y="2234050"/>
            <a:ext cx="3847500" cy="220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Faced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Members not turning up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Dan’s power cut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Adam’s blue screen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Liam’s illness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Concept delay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Loss of communication - loss of leader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Tuckman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7" y="1753312"/>
            <a:ext cx="38195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205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Had a leader for start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No power struggle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631000" y="1063375"/>
            <a:ext cx="2205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3. Small groups, so work easily discussed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4.No dissagrments, worked together.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Belbin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Adam - Implementor / Team worker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Daniel - Team worker / Co-ordinator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Lewis -  Specialist / Monitor &amp; evaluator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Liam - Plant / Complete finisher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25" y="1799775"/>
            <a:ext cx="3876375" cy="2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Disadvantages of Belbin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7" y="1224225"/>
            <a:ext cx="7723325" cy="26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12" y="1308462"/>
            <a:ext cx="6238372" cy="350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</vt:lpstr>
      <vt:lpstr>Aware</vt:lpstr>
      <vt:lpstr>Aware </vt:lpstr>
      <vt:lpstr>Roles</vt:lpstr>
      <vt:lpstr>Processes</vt:lpstr>
      <vt:lpstr>Problems Faced</vt:lpstr>
      <vt:lpstr>Tuckman</vt:lpstr>
      <vt:lpstr>Belbin</vt:lpstr>
      <vt:lpstr>Disadvantages of Belbin</vt:lpstr>
      <vt:lpstr>Tools</vt:lpstr>
      <vt:lpstr>Reflection</vt:lpstr>
      <vt:lpstr>Game Achievements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Aware</dc:title>
  <cp:lastModifiedBy>computing</cp:lastModifiedBy>
  <cp:revision>1</cp:revision>
  <dcterms:modified xsi:type="dcterms:W3CDTF">2015-04-16T13:21:52Z</dcterms:modified>
</cp:coreProperties>
</file>