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388" r:id="rId2"/>
    <p:sldId id="478" r:id="rId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30"/>
    <a:srgbClr val="669900"/>
    <a:srgbClr val="00CC00"/>
    <a:srgbClr val="0000FF"/>
    <a:srgbClr val="FFFFFF"/>
    <a:srgbClr val="CC6600"/>
    <a:srgbClr val="B8B8B8"/>
    <a:srgbClr val="9D0000"/>
    <a:srgbClr val="9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6" autoAdjust="0"/>
    <p:restoredTop sz="96327" autoAdjust="0"/>
  </p:normalViewPr>
  <p:slideViewPr>
    <p:cSldViewPr snapToGrid="0">
      <p:cViewPr varScale="1">
        <p:scale>
          <a:sx n="115" d="100"/>
          <a:sy n="115" d="100"/>
        </p:scale>
        <p:origin x="208" y="110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0EE26C0C-D63D-45AF-A471-A3D6BD556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04B1A-73D0-4DB5-9D5A-907DF0676C32}" type="slidenum">
              <a:rPr lang="en-US" smtClean="0"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/>
              <a:t>1</a:t>
            </a:fld>
            <a:endParaRPr lang="en-US"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5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304800"/>
            <a:ext cx="28702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4800"/>
            <a:ext cx="84074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11200" y="304800"/>
            <a:ext cx="114808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11200" y="1371600"/>
            <a:ext cx="11277600" cy="5257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51600" y="1371600"/>
            <a:ext cx="5537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51600" y="4076700"/>
            <a:ext cx="5537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451600" y="1371600"/>
            <a:ext cx="5537200" cy="5257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51600" y="1371600"/>
            <a:ext cx="5537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51600" y="4076700"/>
            <a:ext cx="5537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28600"/>
            <a:ext cx="9245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447800"/>
            <a:ext cx="103632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371600"/>
            <a:ext cx="553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  <p:sldLayoutId id="2147483652" r:id="rId15"/>
    <p:sldLayoutId id="2147483651" r:id="rId16"/>
    <p:sldLayoutId id="2147483650" r:id="rId17"/>
    <p:sldLayoutId id="214748364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ＭＳ Ｐゴシック" pitchFamily="-12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pitchFamily="-12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http://ww2.kqed.org/science/wp-content/uploads/sites/35/2015/07/Kilobots-v3.00_00_40_26.Still006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https://images.ctfassets.net/cnu0m8re1exe/4cZuEYhcHcK6kesb3sHrr7/6237a44e8aed0db30883340892989e0c/Drone_Swarm.jpg?fm=jpg&amp;fl=progressive&amp;w=660&amp;h=433&amp;fit=fill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4630"/>
          </a:solidFill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dirty="0"/>
          </a:p>
        </p:txBody>
      </p:sp>
      <p:sp>
        <p:nvSpPr>
          <p:cNvPr id="21506" name="Line 4"/>
          <p:cNvSpPr>
            <a:spLocks noChangeShapeType="1"/>
          </p:cNvSpPr>
          <p:nvPr/>
        </p:nvSpPr>
        <p:spPr bwMode="auto">
          <a:xfrm>
            <a:off x="1600200" y="2810926"/>
            <a:ext cx="89916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1524000" y="762000"/>
            <a:ext cx="9144000" cy="1219200"/>
          </a:xfrm>
          <a:prstGeom prst="rect">
            <a:avLst/>
          </a:prstGeom>
          <a:noFill/>
          <a:ln w="152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726212"/>
            <a:ext cx="7772400" cy="1798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dirty="0">
                <a:solidFill>
                  <a:srgbClr val="FFFFFF"/>
                </a:solidFill>
              </a:rPr>
              <a:t>ECE693H, Spring 2025: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Multi-robot System Design</a:t>
            </a:r>
            <a:br>
              <a:rPr lang="en-US" sz="3600" b="1" dirty="0">
                <a:solidFill>
                  <a:srgbClr val="FFFFFF"/>
                </a:solidFill>
              </a:rPr>
            </a:b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600200" y="5262597"/>
            <a:ext cx="89916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3192125" y="656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4FBA15B-261F-2B43-B01A-B415FBF2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658737"/>
            <a:ext cx="7772400" cy="1798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600" b="1" kern="0" dirty="0">
                <a:solidFill>
                  <a:srgbClr val="FFFFFF"/>
                </a:solidFill>
              </a:rPr>
              <a:t>Dr. Daniel Drew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BFE827-9EE4-D34F-B334-837A8846A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39" y="3817527"/>
            <a:ext cx="2433635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B7C601-1891-C248-9E6E-AEEC3677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423" y="2665142"/>
            <a:ext cx="250104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FDCB474-CE19-F540-8E2B-0EEE7FFB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BDB46-9487-19F9-2618-7A6D407E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0" y="5474277"/>
            <a:ext cx="2585915" cy="1209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B7D79-3C0A-A11D-26AB-C1200B271036}"/>
              </a:ext>
            </a:extLst>
          </p:cNvPr>
          <p:cNvSpPr txBox="1"/>
          <p:nvPr/>
        </p:nvSpPr>
        <p:spPr>
          <a:xfrm>
            <a:off x="2391043" y="2207262"/>
            <a:ext cx="7409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“Action 1”</a:t>
            </a:r>
            <a:endParaRPr lang="en-US" sz="3600" dirty="0"/>
          </a:p>
        </p:txBody>
      </p:sp>
      <p:pic>
        <p:nvPicPr>
          <p:cNvPr id="4" name="Picture 1" descr="This Swarm of Search and Rescue Drones Can Explore Without Human Help |  Discover Magazine">
            <a:extLst>
              <a:ext uri="{FF2B5EF4-FFF2-40B4-BE49-F238E27FC236}">
                <a16:creationId xmlns:a16="http://schemas.microsoft.com/office/drawing/2014/main" id="{C9C1618B-547C-D87B-8E3F-71326267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67"/>
          <a:stretch>
            <a:fillRect/>
          </a:stretch>
        </p:blipFill>
        <p:spPr bwMode="auto">
          <a:xfrm>
            <a:off x="1600200" y="2912870"/>
            <a:ext cx="2861081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an A Thousand Tiny Swarming Robots Outsmart Nature? | KQED">
            <a:extLst>
              <a:ext uri="{FF2B5EF4-FFF2-40B4-BE49-F238E27FC236}">
                <a16:creationId xmlns:a16="http://schemas.microsoft.com/office/drawing/2014/main" id="{88B4B8CC-A230-CBA2-9916-C760C321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03"/>
          <a:stretch>
            <a:fillRect/>
          </a:stretch>
        </p:blipFill>
        <p:spPr bwMode="auto">
          <a:xfrm>
            <a:off x="4461281" y="2912870"/>
            <a:ext cx="3400907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iko Hamann on LinkedIn: Division of Labor in Robot Swarms with Minimize  Surprise">
            <a:extLst>
              <a:ext uri="{FF2B5EF4-FFF2-40B4-BE49-F238E27FC236}">
                <a16:creationId xmlns:a16="http://schemas.microsoft.com/office/drawing/2014/main" id="{E0E2D1B6-6D8D-9657-B525-1AAC64EB8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r="4275"/>
          <a:stretch/>
        </p:blipFill>
        <p:spPr bwMode="auto">
          <a:xfrm>
            <a:off x="7440071" y="2912870"/>
            <a:ext cx="3148554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479425"/>
            <a:ext cx="10247311" cy="685800"/>
          </a:xfrm>
          <a:prstGeom prst="rect">
            <a:avLst/>
          </a:prstGeom>
          <a:solidFill>
            <a:srgbClr val="0046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-1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D9183-7EA5-6156-D251-1BCFE6FD9956}"/>
              </a:ext>
            </a:extLst>
          </p:cNvPr>
          <p:cNvSpPr txBox="1"/>
          <p:nvPr/>
        </p:nvSpPr>
        <p:spPr>
          <a:xfrm>
            <a:off x="524108" y="1349287"/>
            <a:ext cx="5900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Electromagnetic motors and motor drivers</a:t>
            </a:r>
          </a:p>
          <a:p>
            <a:r>
              <a:rPr lang="en-US" dirty="0"/>
              <a:t>Motor gearing</a:t>
            </a:r>
          </a:p>
          <a:p>
            <a:r>
              <a:rPr lang="en-US" dirty="0"/>
              <a:t>Encoders</a:t>
            </a:r>
          </a:p>
          <a:p>
            <a:r>
              <a:rPr lang="en-US" dirty="0"/>
              <a:t>Odometry</a:t>
            </a:r>
          </a:p>
          <a:p>
            <a:r>
              <a:rPr lang="en-US" dirty="0"/>
              <a:t>PID control</a:t>
            </a:r>
          </a:p>
          <a:p>
            <a:r>
              <a:rPr lang="en-US" dirty="0"/>
              <a:t>Nested PID structure</a:t>
            </a:r>
          </a:p>
        </p:txBody>
      </p:sp>
    </p:spTree>
    <p:extLst>
      <p:ext uri="{BB962C8B-B14F-4D97-AF65-F5344CB8AC3E}">
        <p14:creationId xmlns:p14="http://schemas.microsoft.com/office/powerpoint/2010/main" val="36820047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20960</TotalTime>
  <Words>34</Words>
  <Application>Microsoft Macintosh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Blank Presentation</vt:lpstr>
      <vt:lpstr>ECE693H, Spring 2025: Multi-robot System Design </vt:lpstr>
      <vt:lpstr>PowerPoint Presentation</vt:lpstr>
    </vt:vector>
  </TitlesOfParts>
  <Manager/>
  <Company>cade 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for your Cover</dc:title>
  <dc:subject/>
  <dc:creator>cade lab</dc:creator>
  <cp:keywords/>
  <dc:description/>
  <cp:lastModifiedBy>Daniel Drew</cp:lastModifiedBy>
  <cp:revision>655</cp:revision>
  <dcterms:created xsi:type="dcterms:W3CDTF">2011-02-07T17:37:21Z</dcterms:created>
  <dcterms:modified xsi:type="dcterms:W3CDTF">2025-01-15T09:03:24Z</dcterms:modified>
  <cp:category/>
</cp:coreProperties>
</file>