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1834-A222-4F17-8B14-1967E313097B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9089-9A88-42B4-8F19-03C8EEDB7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1834-A222-4F17-8B14-1967E313097B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9089-9A88-42B4-8F19-03C8EEDB7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1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1834-A222-4F17-8B14-1967E313097B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9089-9A88-42B4-8F19-03C8EEDB7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1834-A222-4F17-8B14-1967E313097B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9089-9A88-42B4-8F19-03C8EEDB7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7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1834-A222-4F17-8B14-1967E313097B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9089-9A88-42B4-8F19-03C8EEDB7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3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1834-A222-4F17-8B14-1967E313097B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9089-9A88-42B4-8F19-03C8EEDB7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5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1834-A222-4F17-8B14-1967E313097B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9089-9A88-42B4-8F19-03C8EEDB7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1834-A222-4F17-8B14-1967E313097B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9089-9A88-42B4-8F19-03C8EEDB7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6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1834-A222-4F17-8B14-1967E313097B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9089-9A88-42B4-8F19-03C8EEDB7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7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1834-A222-4F17-8B14-1967E313097B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9089-9A88-42B4-8F19-03C8EEDB7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4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1834-A222-4F17-8B14-1967E313097B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9089-9A88-42B4-8F19-03C8EEDB7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0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1834-A222-4F17-8B14-1967E313097B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B9089-9A88-42B4-8F19-03C8EEDB7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782050" cy="503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17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6596018" cy="496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98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604738" cy="485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344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ddrew73</dc:creator>
  <cp:lastModifiedBy>ddrew73</cp:lastModifiedBy>
  <cp:revision>1</cp:revision>
  <dcterms:created xsi:type="dcterms:W3CDTF">2014-12-15T21:46:26Z</dcterms:created>
  <dcterms:modified xsi:type="dcterms:W3CDTF">2014-12-15T21:48:06Z</dcterms:modified>
</cp:coreProperties>
</file>