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3" r:id="rId6"/>
    <p:sldId id="261" r:id="rId7"/>
    <p:sldId id="262" r:id="rId8"/>
    <p:sldId id="266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600B1C-00CC-460B-8280-CF113C080D93}">
          <p14:sldIdLst>
            <p14:sldId id="256"/>
            <p14:sldId id="258"/>
          </p14:sldIdLst>
        </p14:section>
        <p14:section name="为何开发" id="{237440AA-244F-44A6-9A92-EBF057FD37FC}">
          <p14:sldIdLst>
            <p14:sldId id="259"/>
            <p14:sldId id="265"/>
          </p14:sldIdLst>
        </p14:section>
        <p14:section name="总体设计" id="{FFC51452-7857-4CFD-B1B1-74135A49BA74}">
          <p14:sldIdLst>
            <p14:sldId id="263"/>
            <p14:sldId id="261"/>
            <p14:sldId id="262"/>
          </p14:sldIdLst>
        </p14:section>
        <p14:section name="无标题节" id="{A82A07FE-602D-4982-ABB9-3F7B6FA3DF2B}">
          <p14:sldIdLst>
            <p14:sldId id="26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4660"/>
  </p:normalViewPr>
  <p:slideViewPr>
    <p:cSldViewPr>
      <p:cViewPr varScale="1">
        <p:scale>
          <a:sx n="67" d="100"/>
          <a:sy n="67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1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5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3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5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ACB9-6BC9-46A6-9CFB-1DB6D22033BD}" type="datetimeFigureOut">
              <a:rPr lang="zh-CN" altLang="en-US" smtClean="0"/>
              <a:t>13.12.28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6C50-AF50-4DD9-8F2D-30816F64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7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467594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zh-CN" b="1" dirty="0"/>
              <a:t>小课表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1756792"/>
          </a:xfrm>
        </p:spPr>
        <p:txBody>
          <a:bodyPr/>
          <a:lstStyle/>
          <a:p>
            <a:pPr algn="ctr"/>
            <a:r>
              <a:rPr lang="zh-CN" altLang="en-US" dirty="0" smtClean="0"/>
              <a:t>为何开发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总体设计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0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今天都上些什么课？</a:t>
            </a:r>
            <a:endParaRPr lang="en-US" altLang="zh-CN" dirty="0" smtClean="0"/>
          </a:p>
          <a:p>
            <a:r>
              <a:rPr lang="zh-CN" altLang="en-US" dirty="0" smtClean="0"/>
              <a:t>下节上什么课？</a:t>
            </a:r>
            <a:endParaRPr lang="en-US" altLang="zh-CN" dirty="0" smtClean="0"/>
          </a:p>
          <a:p>
            <a:r>
              <a:rPr lang="zh-CN" altLang="en-US" dirty="0" smtClean="0"/>
              <a:t>在什么地方上课？</a:t>
            </a:r>
            <a:endParaRPr lang="en-US" altLang="zh-CN" dirty="0" smtClean="0"/>
          </a:p>
          <a:p>
            <a:r>
              <a:rPr lang="zh-CN" altLang="en-US" dirty="0" smtClean="0"/>
              <a:t>抄一份课程表？贴床头？</a:t>
            </a:r>
            <a:endParaRPr lang="en-US" altLang="zh-CN" dirty="0" smtClean="0"/>
          </a:p>
          <a:p>
            <a:r>
              <a:rPr lang="zh-CN" altLang="en-US" dirty="0" smtClean="0"/>
              <a:t>手机上课时能否自动调静音？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5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55308"/>
            <a:ext cx="3059832" cy="18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133055"/>
          </a:xfrm>
        </p:spPr>
        <p:txBody>
          <a:bodyPr/>
          <a:lstStyle/>
          <a:p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8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扁平化设计</a:t>
            </a:r>
            <a:endParaRPr lang="en-US" altLang="zh-CN" dirty="0" smtClean="0"/>
          </a:p>
          <a:p>
            <a:r>
              <a:rPr lang="zh-CN" altLang="en-US" dirty="0" smtClean="0"/>
              <a:t>简易性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00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下载或者同步课程表</a:t>
            </a:r>
            <a:endParaRPr lang="en-US" altLang="zh-CN" dirty="0" smtClean="0"/>
          </a:p>
          <a:p>
            <a:r>
              <a:rPr lang="zh-CN" altLang="en-US" dirty="0" smtClean="0"/>
              <a:t>添加，删除，修改课程</a:t>
            </a:r>
            <a:endParaRPr lang="en-US" altLang="zh-CN" dirty="0" smtClean="0"/>
          </a:p>
          <a:p>
            <a:r>
              <a:rPr lang="zh-CN" altLang="en-US" dirty="0" smtClean="0"/>
              <a:t>记事本</a:t>
            </a:r>
            <a:endParaRPr lang="en-US" altLang="zh-CN" dirty="0" smtClean="0"/>
          </a:p>
          <a:p>
            <a:r>
              <a:rPr lang="zh-CN" altLang="en-US" dirty="0" smtClean="0"/>
              <a:t>上课自动静音与每日提醒</a:t>
            </a:r>
            <a:endParaRPr lang="en-US" altLang="zh-CN" dirty="0" smtClean="0"/>
          </a:p>
          <a:p>
            <a:r>
              <a:rPr lang="zh-CN" altLang="en-US" dirty="0" smtClean="0"/>
              <a:t>新闻时讯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86" y="0"/>
            <a:ext cx="3854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5620"/>
            <a:ext cx="2286000" cy="4067175"/>
          </a:xfrm>
          <a:prstGeom prst="rect">
            <a:avLst/>
          </a:prstGeom>
        </p:spPr>
      </p:pic>
      <p:pic>
        <p:nvPicPr>
          <p:cNvPr id="7" name="图片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2286000" cy="406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564904"/>
            <a:ext cx="228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0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770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1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4D4D4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4D4D"/>
      </a:hlink>
      <a:folHlink>
        <a:srgbClr val="22222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76</Words>
  <Application>Microsoft Office PowerPoint</Application>
  <PresentationFormat>全屏显示(4:3)</PresentationFormat>
  <Paragraphs>24</Paragraphs>
  <Slides>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Android小课表 </vt:lpstr>
      <vt:lpstr>PowerPoint 演示文稿</vt:lpstr>
      <vt:lpstr>为何开发？</vt:lpstr>
      <vt:lpstr>PowerPoint 演示文稿</vt:lpstr>
      <vt:lpstr>总体设计</vt:lpstr>
      <vt:lpstr>UI</vt:lpstr>
      <vt:lpstr>功能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Android小课表 </dc:title>
  <dc:creator>admin</dc:creator>
  <cp:lastModifiedBy>admin</cp:lastModifiedBy>
  <cp:revision>13</cp:revision>
  <dcterms:created xsi:type="dcterms:W3CDTF">2013-12-27T16:29:25Z</dcterms:created>
  <dcterms:modified xsi:type="dcterms:W3CDTF">2013-12-27T18:31:25Z</dcterms:modified>
</cp:coreProperties>
</file>