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5400000">
            <a:off x="-48494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 rot="-5400000">
            <a:off x="-48361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 flipH="1" rot="-5400000">
            <a:off x="3761646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5400000">
            <a:off x="376151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5400000">
            <a:off x="376148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 rot="5400000">
            <a:off x="1475437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 rot="-5400000">
            <a:off x="1690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 rot="-5400000">
            <a:off x="1475569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flipH="1" rot="-5400000">
            <a:off x="223768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flipH="1" rot="5400000">
            <a:off x="2237556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 rot="5400000">
            <a:off x="2452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5400000">
            <a:off x="2999419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5400000">
            <a:off x="299941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 flipH="1" rot="-5400000">
            <a:off x="3214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 flipH="1" rot="-5400000">
            <a:off x="713603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 rot="5400000">
            <a:off x="-48494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 rot="-5400000">
            <a:off x="1475569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 rot="-5400000">
            <a:off x="2999552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 flipH="1" rot="-5400000">
            <a:off x="713603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 flipH="1" rot="-5400000">
            <a:off x="713603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 rot="5400000">
            <a:off x="3976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 flipH="1" rot="-5400000">
            <a:off x="166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-5400000">
            <a:off x="1690142" y="-165969"/>
            <a:ext cx="429600" cy="7619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-5400000">
            <a:off x="2237612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 rot="-5400000">
            <a:off x="3214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 rot="-5400000">
            <a:off x="2999475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 flipH="1" rot="5400000">
            <a:off x="71339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 flipH="1" rot="5400000">
            <a:off x="713394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 rot="-5400000">
            <a:off x="-48361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 flipH="1" rot="-5400000">
            <a:off x="3761621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 rot="5400000">
            <a:off x="1475437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 flipH="1" rot="5400000">
            <a:off x="2452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 flipH="1" rot="5400000">
            <a:off x="2237556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5400000">
            <a:off x="2999419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 rot="5400000">
            <a:off x="928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 rot="5400000">
            <a:off x="4523505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rot="5400000">
            <a:off x="4523505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rot="-5400000">
            <a:off x="4523638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-5400000">
            <a:off x="8333646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flipH="1" rot="5400000">
            <a:off x="833351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flipH="1" rot="5400000">
            <a:off x="833348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 rot="5400000">
            <a:off x="6047437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 rot="-5400000">
            <a:off x="6262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rot="-5400000">
            <a:off x="6047569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 flipH="1" rot="-5400000">
            <a:off x="680968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 flipH="1" rot="5400000">
            <a:off x="6809556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5400000">
            <a:off x="7024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5400000">
            <a:off x="7571419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 rot="5400000">
            <a:off x="757141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 flipH="1" rot="-5400000">
            <a:off x="7786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 flipH="1" rot="-5400000">
            <a:off x="5285603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5400000">
            <a:off x="4523505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 rot="-5400000">
            <a:off x="6047569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 rot="-5400000">
            <a:off x="7571552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 flipH="1" rot="-5400000">
            <a:off x="5285603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 flipH="1" rot="-5400000">
            <a:off x="5285603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rot="5400000">
            <a:off x="8548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-5400000">
            <a:off x="4738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 flipH="1" rot="-5400000">
            <a:off x="6262142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 flipH="1" rot="-5400000">
            <a:off x="6809612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 rot="-5400000">
            <a:off x="7786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 rot="-5400000">
            <a:off x="7571475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 flipH="1" rot="5400000">
            <a:off x="528539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flipH="1" rot="5400000">
            <a:off x="5285394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 rot="-5400000">
            <a:off x="452363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 flipH="1" rot="-5400000">
            <a:off x="8333621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 rot="5400000">
            <a:off x="6047437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 flipH="1" rot="5400000">
            <a:off x="7024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 flipH="1" rot="5400000">
            <a:off x="6809556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rot="5400000">
            <a:off x="7571419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rot="5400000">
            <a:off x="5500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Your Stock Siri</a:t>
            </a:r>
          </a:p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Hacker 5</a:t>
            </a:r>
          </a:p>
        </p:txBody>
      </p:sp>
      <p:pic>
        <p:nvPicPr>
          <p:cNvPr descr="RBC Logo.jpg"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75" y="4086925"/>
            <a:ext cx="1092349" cy="6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2672475" y="216875"/>
            <a:ext cx="5962800" cy="144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Current Market Solution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- Example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395675" y="1626825"/>
            <a:ext cx="25164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Google Finance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Yahoo Finance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Market Watch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672475" y="3075700"/>
            <a:ext cx="61578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These solutions have </a:t>
            </a:r>
            <a:r>
              <a:rPr lang="en" sz="2400"/>
              <a:t>numerous </a:t>
            </a:r>
            <a:r>
              <a:rPr lang="en" sz="2400"/>
              <a:t>Datas…….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/>
              <a:t>Datas and Datas!!!</a:t>
            </a:r>
          </a:p>
        </p:txBody>
      </p:sp>
      <p:pic>
        <p:nvPicPr>
          <p:cNvPr descr="RBC Logo.jpg"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75" y="4086925"/>
            <a:ext cx="1092349" cy="6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276750" y="144121"/>
            <a:ext cx="5740800" cy="144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Does It Do?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2276750" y="1646025"/>
            <a:ext cx="57408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Allow the user to seamlessly search for stock name or ticker symbol for stats such as 30 days trend average, current stock price, previous day movement percentage and investability</a:t>
            </a:r>
          </a:p>
        </p:txBody>
      </p:sp>
      <p:pic>
        <p:nvPicPr>
          <p:cNvPr descr="RBC Logo.jpg"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75" y="4086925"/>
            <a:ext cx="1092349" cy="6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2894475" y="-3"/>
            <a:ext cx="5740800" cy="144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Goal and Mission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2894475" y="1592275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 to gather all the big data and simplify the data for our portfolio managers and investment specialist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BC Logo.jpg"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75" y="4086925"/>
            <a:ext cx="1092349" cy="6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2926975" y="396646"/>
            <a:ext cx="5740800" cy="144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Solution: How is it better?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decision in 5 mins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efficient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read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BC Logo.jpg"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75" y="4086925"/>
            <a:ext cx="1092349" cy="6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2894475" y="-3"/>
            <a:ext cx="5740800" cy="144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48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Future Development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work like Siri (Using Speech Recognition) to display or echo out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 only important information to assist portfolio manager to make decisions(merger &amp; acquisition,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Merger a, legal</a:t>
            </a:r>
          </a:p>
        </p:txBody>
      </p:sp>
      <p:pic>
        <p:nvPicPr>
          <p:cNvPr descr="RBC Logo.jpg"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75" y="4086925"/>
            <a:ext cx="1092349" cy="6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2809925" y="1560596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  <p:pic>
        <p:nvPicPr>
          <p:cNvPr descr="RBC Logo.jpg"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975" y="4086925"/>
            <a:ext cx="1092349" cy="6700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2965150" y="3296775"/>
            <a:ext cx="3160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Repos must be public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