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BB5D6-1356-46FF-8B27-DE1694CAE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0DFF89-19C4-4FF1-AB7F-700CBA161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34BE9-01D6-4EB0-81BB-8847D79D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42AB-F1D3-414E-905D-C0C41CD1A53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0F304-64C6-48C8-BA39-FE179B71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E3EE4-030B-4EF1-994C-636636F6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50B9-9504-4AD5-A714-29672BCB1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8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DD373-1F5B-4FB9-98D2-1C02DDCA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7B3A7D-8576-4CD8-A657-AE77F4BA6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B3244-101F-43A9-938B-B0A0CB26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42AB-F1D3-414E-905D-C0C41CD1A53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D1C35-1C2B-426D-A053-4F4CF3A5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90B50-B13E-4866-B35F-C4D34E88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50B9-9504-4AD5-A714-29672BCB1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4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B16994-9FFF-4076-B70F-B689FC097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D2FDE5-4D0A-44A1-995D-345CBD3B4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F760E-AF46-41A5-9D24-3B21BD90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42AB-F1D3-414E-905D-C0C41CD1A53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87FC7-731C-4580-A50D-3321E23A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3D4D6-957F-45C4-A9C6-91B6652A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50B9-9504-4AD5-A714-29672BCB1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89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7F63C-2CFF-4E46-BDD8-0FF220CC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2220E-5D72-4676-9D2A-16424493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0E513-9A8B-4A9C-8C09-127E7F1E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42AB-F1D3-414E-905D-C0C41CD1A53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DB4F0-51D3-4541-87BB-15BC0FC9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DEFAB-D0A3-4279-AFA0-FB30869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50B9-9504-4AD5-A714-29672BCB1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11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C97E8-F2DE-4D29-BB09-3569AB6A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0962C6-9B05-4BFC-AC87-10DB0917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256F9-8188-457E-B641-DD1F5918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42AB-F1D3-414E-905D-C0C41CD1A53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1444D-99C3-4A5D-85B9-C49BDF91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3050B-15C7-4FE2-8AC2-B86CC65F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50B9-9504-4AD5-A714-29672BCB1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64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D7357-669B-4157-BF41-3BB11640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EFE91-CADF-4FB3-9EE9-B5D5F1D61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324BEF-BA73-4844-BE27-7C459A4F6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BFEAD-C03F-49A3-A4AF-2390FF7C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42AB-F1D3-414E-905D-C0C41CD1A53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31D3D6-CBE8-444E-8284-F543A75A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D4987C-39AC-4A72-96B5-A31F1CC8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50B9-9504-4AD5-A714-29672BCB1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FE907-F8E0-4402-8890-F7D178C4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45E653-0023-4AE6-B806-80B823794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1892F0-E4A8-427D-83FB-E504E62AC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C75589-66BA-495D-995C-1C212A666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638468-66E2-4B44-A2EB-0AAF98993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15BC95-4789-4A79-BA82-49C1CFD3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42AB-F1D3-414E-905D-C0C41CD1A53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E8014F-9232-48A6-8D8B-4A32F0C8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170418-3AEA-48B5-A52B-74B654A0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50B9-9504-4AD5-A714-29672BCB1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9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252F0-6F47-4AFD-9844-CB9BE932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D407DA-0208-467D-BBB6-D4218C76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42AB-F1D3-414E-905D-C0C41CD1A53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6EFD98-48CD-4651-85D9-327447FE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9966D4-F5FF-42C7-9788-F4D42B34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50B9-9504-4AD5-A714-29672BCB1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9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422DE2-EC39-4929-AFF1-5E90EF71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42AB-F1D3-414E-905D-C0C41CD1A53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71139F-CBD8-4C17-A91C-ED059946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54CA66-11C2-4ADE-A63F-414405E4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50B9-9504-4AD5-A714-29672BCB1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2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348C9-0B37-4016-B68F-35088E0B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1D6DB-19AC-46F8-8A98-E99C7BAA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7184E7-0C45-4F93-9DF2-93856BE31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5091F-3594-4AF1-A0FB-2868CA4D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42AB-F1D3-414E-905D-C0C41CD1A53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E76538-F394-45AA-9EFA-54A8A9F5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A5E36-53F8-442B-9CBB-C54F6348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50B9-9504-4AD5-A714-29672BCB1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70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D9B4C-50A9-47F2-A06C-0C9269AA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61AC47-0097-429B-8DBB-97FAE28FC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87E842-BA4F-4A50-BD57-6F05BBDED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4B702-EA3F-4E75-A6EE-379E3FA5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42AB-F1D3-414E-905D-C0C41CD1A53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F9527A-FE87-4DD3-AB1E-0F40A342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663B01-5A3F-4C92-ACF8-A674BA79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50B9-9504-4AD5-A714-29672BCB1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0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E7CAC7-EA0A-4E57-8B73-156792E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91531A-B073-4D04-B7A3-1B48206CE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9F0E4-61EB-4AC2-A3F5-AED6AED3A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42AB-F1D3-414E-905D-C0C41CD1A534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48EB7-114F-4429-B6BC-4BC4291A2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A533E-71D9-4B92-A9F7-F464254DE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50B9-9504-4AD5-A714-29672BCB1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7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987F0E82-CED7-4237-9391-10CC095F2F44}"/>
              </a:ext>
            </a:extLst>
          </p:cNvPr>
          <p:cNvSpPr/>
          <p:nvPr/>
        </p:nvSpPr>
        <p:spPr>
          <a:xfrm>
            <a:off x="843466" y="1590941"/>
            <a:ext cx="672860" cy="6383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8A8D4C20-E939-411F-AD15-47F18D599138}"/>
              </a:ext>
            </a:extLst>
          </p:cNvPr>
          <p:cNvSpPr/>
          <p:nvPr/>
        </p:nvSpPr>
        <p:spPr>
          <a:xfrm>
            <a:off x="843466" y="2534096"/>
            <a:ext cx="672860" cy="6383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5EF266D9-8B7A-4808-96CB-6AE254C4CA87}"/>
              </a:ext>
            </a:extLst>
          </p:cNvPr>
          <p:cNvSpPr/>
          <p:nvPr/>
        </p:nvSpPr>
        <p:spPr>
          <a:xfrm>
            <a:off x="843466" y="4629070"/>
            <a:ext cx="672860" cy="6383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E881C46-A029-4936-AC55-677627B96BBC}"/>
              </a:ext>
            </a:extLst>
          </p:cNvPr>
          <p:cNvCxnSpPr>
            <a:cxnSpLocks/>
          </p:cNvCxnSpPr>
          <p:nvPr/>
        </p:nvCxnSpPr>
        <p:spPr>
          <a:xfrm>
            <a:off x="1179896" y="3562957"/>
            <a:ext cx="0" cy="67560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4A7E901-8906-4E53-8F21-710BE244DDDB}"/>
              </a:ext>
            </a:extLst>
          </p:cNvPr>
          <p:cNvSpPr txBox="1"/>
          <p:nvPr/>
        </p:nvSpPr>
        <p:spPr>
          <a:xfrm>
            <a:off x="437809" y="1034030"/>
            <a:ext cx="24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：</a:t>
            </a:r>
            <a:r>
              <a:rPr lang="en-US" altLang="zh-CN" sz="900" dirty="0"/>
              <a:t>[</a:t>
            </a:r>
            <a:r>
              <a:rPr lang="en-US" altLang="zh-CN" sz="900" b="0" dirty="0">
                <a:effectLst/>
                <a:latin typeface="Consolas" panose="020B0609020204030204" pitchFamily="49" charset="0"/>
              </a:rPr>
              <a:t>BATCH_SIZE*28,28</a:t>
            </a:r>
            <a:r>
              <a:rPr lang="en-US" altLang="zh-CN" sz="900" dirty="0"/>
              <a:t>]</a:t>
            </a:r>
            <a:endParaRPr lang="zh-CN" altLang="en-US" sz="900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9CFE1047-D0C8-48E7-AA5F-1A6B3391A90C}"/>
              </a:ext>
            </a:extLst>
          </p:cNvPr>
          <p:cNvSpPr/>
          <p:nvPr/>
        </p:nvSpPr>
        <p:spPr>
          <a:xfrm>
            <a:off x="3762363" y="1338829"/>
            <a:ext cx="672860" cy="6383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D87EAAA9-7905-46B9-A3A6-13BBA82146DB}"/>
              </a:ext>
            </a:extLst>
          </p:cNvPr>
          <p:cNvSpPr/>
          <p:nvPr/>
        </p:nvSpPr>
        <p:spPr>
          <a:xfrm>
            <a:off x="3762363" y="2281984"/>
            <a:ext cx="672860" cy="6383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7655F559-C54D-4C7B-BE2B-F04720681AFF}"/>
              </a:ext>
            </a:extLst>
          </p:cNvPr>
          <p:cNvSpPr/>
          <p:nvPr/>
        </p:nvSpPr>
        <p:spPr>
          <a:xfrm>
            <a:off x="3762363" y="4376958"/>
            <a:ext cx="672860" cy="6383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9860F7B-29FC-43CC-8722-94B8C9A15E0C}"/>
              </a:ext>
            </a:extLst>
          </p:cNvPr>
          <p:cNvCxnSpPr>
            <a:cxnSpLocks/>
          </p:cNvCxnSpPr>
          <p:nvPr/>
        </p:nvCxnSpPr>
        <p:spPr>
          <a:xfrm>
            <a:off x="4098793" y="3310845"/>
            <a:ext cx="0" cy="67560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428FA6B9-D4A6-4DCC-930D-036EBD97716A}"/>
              </a:ext>
            </a:extLst>
          </p:cNvPr>
          <p:cNvSpPr/>
          <p:nvPr/>
        </p:nvSpPr>
        <p:spPr>
          <a:xfrm>
            <a:off x="3762363" y="5315626"/>
            <a:ext cx="672860" cy="6383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AB7930-98CF-46A1-8069-7E37D983B4E8}"/>
              </a:ext>
            </a:extLst>
          </p:cNvPr>
          <p:cNvSpPr txBox="1"/>
          <p:nvPr/>
        </p:nvSpPr>
        <p:spPr>
          <a:xfrm>
            <a:off x="3663351" y="719353"/>
            <a:ext cx="105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Hidden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E79CB84-F62D-477A-8884-D02776ED57D0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1516326" y="1658007"/>
            <a:ext cx="2246037" cy="25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B9D50D0-0F97-4915-907F-2CC2FDB1BC22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1516326" y="1658007"/>
            <a:ext cx="2246037" cy="119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410BAF2-0B48-4E17-9C9E-2AE5F917E864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1516326" y="1658007"/>
            <a:ext cx="2246037" cy="329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7CA93AB-932E-4BB9-B44E-547EB97127F6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1516326" y="1910119"/>
            <a:ext cx="2246037" cy="69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073C48A-46E1-437B-BA0A-156D906A1FD0}"/>
              </a:ext>
            </a:extLst>
          </p:cNvPr>
          <p:cNvCxnSpPr>
            <a:stCxn id="5" idx="6"/>
            <a:endCxn id="12" idx="2"/>
          </p:cNvCxnSpPr>
          <p:nvPr/>
        </p:nvCxnSpPr>
        <p:spPr>
          <a:xfrm flipV="1">
            <a:off x="1516326" y="2601162"/>
            <a:ext cx="2246037" cy="25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0BA9BF-2B88-4F2E-8E31-84A77EEBD292}"/>
              </a:ext>
            </a:extLst>
          </p:cNvPr>
          <p:cNvCxnSpPr>
            <a:stCxn id="6" idx="6"/>
            <a:endCxn id="12" idx="2"/>
          </p:cNvCxnSpPr>
          <p:nvPr/>
        </p:nvCxnSpPr>
        <p:spPr>
          <a:xfrm flipV="1">
            <a:off x="1516326" y="2601162"/>
            <a:ext cx="2246037" cy="234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7A0A91D-24AF-4B9B-90D5-A4BC4717FDFE}"/>
              </a:ext>
            </a:extLst>
          </p:cNvPr>
          <p:cNvCxnSpPr>
            <a:stCxn id="4" idx="6"/>
            <a:endCxn id="13" idx="2"/>
          </p:cNvCxnSpPr>
          <p:nvPr/>
        </p:nvCxnSpPr>
        <p:spPr>
          <a:xfrm>
            <a:off x="1516326" y="1910119"/>
            <a:ext cx="2246037" cy="278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899317E-FA59-4F60-849B-118F0BF7F742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1516326" y="2853274"/>
            <a:ext cx="2246037" cy="184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3B82171-8828-4110-B263-DC1449F16A10}"/>
              </a:ext>
            </a:extLst>
          </p:cNvPr>
          <p:cNvCxnSpPr>
            <a:stCxn id="6" idx="6"/>
            <a:endCxn id="13" idx="2"/>
          </p:cNvCxnSpPr>
          <p:nvPr/>
        </p:nvCxnSpPr>
        <p:spPr>
          <a:xfrm flipV="1">
            <a:off x="1516326" y="4696136"/>
            <a:ext cx="2246037" cy="25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69E2345-B05E-4D6D-81CD-80908E7F8AAD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1516326" y="1910119"/>
            <a:ext cx="2246037" cy="372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09587FA-D5A3-41FD-BFF2-D11EC1A490A2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1516326" y="2853274"/>
            <a:ext cx="2246037" cy="278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EFC7EA7-030B-47DD-8A83-F91D3B60678A}"/>
              </a:ext>
            </a:extLst>
          </p:cNvPr>
          <p:cNvCxnSpPr>
            <a:stCxn id="6" idx="6"/>
            <a:endCxn id="15" idx="2"/>
          </p:cNvCxnSpPr>
          <p:nvPr/>
        </p:nvCxnSpPr>
        <p:spPr>
          <a:xfrm>
            <a:off x="1516326" y="4948248"/>
            <a:ext cx="2246037" cy="6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9D294D6-B5C8-43A9-8F50-C2FF23FE7030}"/>
              </a:ext>
            </a:extLst>
          </p:cNvPr>
          <p:cNvCxnSpPr>
            <a:cxnSpLocks/>
          </p:cNvCxnSpPr>
          <p:nvPr/>
        </p:nvCxnSpPr>
        <p:spPr>
          <a:xfrm flipH="1" flipV="1">
            <a:off x="5231876" y="3496608"/>
            <a:ext cx="971031" cy="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9CBA96EE-DD39-4C60-9D00-413B3467651A}"/>
              </a:ext>
            </a:extLst>
          </p:cNvPr>
          <p:cNvSpPr/>
          <p:nvPr/>
        </p:nvSpPr>
        <p:spPr>
          <a:xfrm>
            <a:off x="6999559" y="1338829"/>
            <a:ext cx="672860" cy="6383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E2F5E4E6-1457-4D81-A880-82A9E2E30E04}"/>
              </a:ext>
            </a:extLst>
          </p:cNvPr>
          <p:cNvSpPr/>
          <p:nvPr/>
        </p:nvSpPr>
        <p:spPr>
          <a:xfrm>
            <a:off x="6999559" y="2281984"/>
            <a:ext cx="672860" cy="6383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314686C2-460F-4DB9-ADD8-2F4042518B88}"/>
              </a:ext>
            </a:extLst>
          </p:cNvPr>
          <p:cNvSpPr/>
          <p:nvPr/>
        </p:nvSpPr>
        <p:spPr>
          <a:xfrm>
            <a:off x="6999559" y="4376958"/>
            <a:ext cx="672860" cy="6383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E3E3CEF-D6C4-40D6-BAB6-C6D34BA69F61}"/>
              </a:ext>
            </a:extLst>
          </p:cNvPr>
          <p:cNvCxnSpPr>
            <a:cxnSpLocks/>
          </p:cNvCxnSpPr>
          <p:nvPr/>
        </p:nvCxnSpPr>
        <p:spPr>
          <a:xfrm>
            <a:off x="7335989" y="3310845"/>
            <a:ext cx="0" cy="67560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6631276F-E78F-49D0-8B7F-8C6C4AE9E852}"/>
              </a:ext>
            </a:extLst>
          </p:cNvPr>
          <p:cNvSpPr/>
          <p:nvPr/>
        </p:nvSpPr>
        <p:spPr>
          <a:xfrm>
            <a:off x="6999559" y="5315626"/>
            <a:ext cx="672860" cy="6383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8342211-B802-4195-AE47-3B13A4221924}"/>
              </a:ext>
            </a:extLst>
          </p:cNvPr>
          <p:cNvSpPr txBox="1"/>
          <p:nvPr/>
        </p:nvSpPr>
        <p:spPr>
          <a:xfrm>
            <a:off x="6808898" y="719353"/>
            <a:ext cx="105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Hidden</a:t>
            </a:r>
            <a:endParaRPr lang="zh-CN" altLang="en-US" dirty="0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D2EB3269-293D-48F8-920F-E6F23EC03F03}"/>
              </a:ext>
            </a:extLst>
          </p:cNvPr>
          <p:cNvSpPr/>
          <p:nvPr/>
        </p:nvSpPr>
        <p:spPr>
          <a:xfrm>
            <a:off x="9516257" y="1590941"/>
            <a:ext cx="672860" cy="6383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5A1D8A11-82EF-48AD-A0E7-FEEC28EA2FB3}"/>
              </a:ext>
            </a:extLst>
          </p:cNvPr>
          <p:cNvSpPr/>
          <p:nvPr/>
        </p:nvSpPr>
        <p:spPr>
          <a:xfrm>
            <a:off x="9516257" y="2534096"/>
            <a:ext cx="672860" cy="6383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F7F1636B-E10B-4BCE-98D9-A5DF62515F02}"/>
              </a:ext>
            </a:extLst>
          </p:cNvPr>
          <p:cNvSpPr/>
          <p:nvPr/>
        </p:nvSpPr>
        <p:spPr>
          <a:xfrm>
            <a:off x="9516257" y="4629070"/>
            <a:ext cx="672860" cy="6383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F0DBC9C-D2B4-4C11-A76F-405F43E24864}"/>
              </a:ext>
            </a:extLst>
          </p:cNvPr>
          <p:cNvCxnSpPr>
            <a:cxnSpLocks/>
          </p:cNvCxnSpPr>
          <p:nvPr/>
        </p:nvCxnSpPr>
        <p:spPr>
          <a:xfrm>
            <a:off x="9852687" y="3562957"/>
            <a:ext cx="0" cy="67560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78638E2F-6A9A-4E9B-90DE-EFEBD189B6C7}"/>
              </a:ext>
            </a:extLst>
          </p:cNvPr>
          <p:cNvSpPr txBox="1"/>
          <p:nvPr/>
        </p:nvSpPr>
        <p:spPr>
          <a:xfrm>
            <a:off x="9118965" y="1104830"/>
            <a:ext cx="146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F44427C-F8F6-4025-809E-507E5C130AA3}"/>
              </a:ext>
            </a:extLst>
          </p:cNvPr>
          <p:cNvCxnSpPr>
            <a:stCxn id="46" idx="6"/>
            <a:endCxn id="52" idx="2"/>
          </p:cNvCxnSpPr>
          <p:nvPr/>
        </p:nvCxnSpPr>
        <p:spPr>
          <a:xfrm>
            <a:off x="7672419" y="1658007"/>
            <a:ext cx="1843838" cy="25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B01FD98-3575-436D-8C28-B46B349EA7A0}"/>
              </a:ext>
            </a:extLst>
          </p:cNvPr>
          <p:cNvCxnSpPr>
            <a:stCxn id="47" idx="6"/>
            <a:endCxn id="52" idx="2"/>
          </p:cNvCxnSpPr>
          <p:nvPr/>
        </p:nvCxnSpPr>
        <p:spPr>
          <a:xfrm flipV="1">
            <a:off x="7672419" y="1910119"/>
            <a:ext cx="1843838" cy="69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8380925-BED6-49C9-9CA0-5F39B3CF340D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 flipV="1">
            <a:off x="7672419" y="1910119"/>
            <a:ext cx="1843838" cy="278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9309C34-B290-4F15-B944-89A22A218DC6}"/>
              </a:ext>
            </a:extLst>
          </p:cNvPr>
          <p:cNvCxnSpPr>
            <a:stCxn id="50" idx="6"/>
            <a:endCxn id="52" idx="2"/>
          </p:cNvCxnSpPr>
          <p:nvPr/>
        </p:nvCxnSpPr>
        <p:spPr>
          <a:xfrm flipV="1">
            <a:off x="7672419" y="1910119"/>
            <a:ext cx="1843838" cy="372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48708E7-1562-4C79-AC08-EC5215A443AD}"/>
              </a:ext>
            </a:extLst>
          </p:cNvPr>
          <p:cNvCxnSpPr>
            <a:stCxn id="46" idx="6"/>
            <a:endCxn id="53" idx="2"/>
          </p:cNvCxnSpPr>
          <p:nvPr/>
        </p:nvCxnSpPr>
        <p:spPr>
          <a:xfrm>
            <a:off x="7672419" y="1658007"/>
            <a:ext cx="1843838" cy="119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7F5CC8-D2CC-421C-9A28-D838FCA39983}"/>
              </a:ext>
            </a:extLst>
          </p:cNvPr>
          <p:cNvCxnSpPr>
            <a:stCxn id="47" idx="6"/>
            <a:endCxn id="53" idx="2"/>
          </p:cNvCxnSpPr>
          <p:nvPr/>
        </p:nvCxnSpPr>
        <p:spPr>
          <a:xfrm>
            <a:off x="7672419" y="2601162"/>
            <a:ext cx="1843838" cy="25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45F75EA-CCD1-4A12-9B6D-BD1685262319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>
            <a:off x="7672419" y="4696136"/>
            <a:ext cx="1843838" cy="25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53E198A-067D-4F3A-9E3E-E56FB82164E8}"/>
              </a:ext>
            </a:extLst>
          </p:cNvPr>
          <p:cNvCxnSpPr>
            <a:stCxn id="50" idx="6"/>
            <a:endCxn id="54" idx="2"/>
          </p:cNvCxnSpPr>
          <p:nvPr/>
        </p:nvCxnSpPr>
        <p:spPr>
          <a:xfrm flipV="1">
            <a:off x="7672419" y="4948248"/>
            <a:ext cx="1843838" cy="6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37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曾宇</dc:creator>
  <cp:lastModifiedBy>吴 曾宇</cp:lastModifiedBy>
  <cp:revision>2</cp:revision>
  <dcterms:created xsi:type="dcterms:W3CDTF">2022-12-04T07:52:41Z</dcterms:created>
  <dcterms:modified xsi:type="dcterms:W3CDTF">2022-12-04T08:18:37Z</dcterms:modified>
</cp:coreProperties>
</file>