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66" r:id="rId3"/>
    <p:sldId id="257" r:id="rId4"/>
    <p:sldId id="262" r:id="rId5"/>
    <p:sldId id="260" r:id="rId6"/>
    <p:sldId id="263" r:id="rId7"/>
    <p:sldId id="258" r:id="rId8"/>
    <p:sldId id="259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5399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72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5906"/>
            <a:ext cx="4000500" cy="2324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9776"/>
            <a:ext cx="4000500" cy="232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0500" cy="2324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689" y="2323166"/>
            <a:ext cx="4000500" cy="2324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689" y="4642522"/>
            <a:ext cx="4000500" cy="2324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689" y="-7254"/>
            <a:ext cx="4000500" cy="2324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124" y="2323166"/>
            <a:ext cx="4000500" cy="2324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124" y="4642522"/>
            <a:ext cx="4000500" cy="2324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10" y="-7254"/>
            <a:ext cx="4000500" cy="23241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813" y="2330422"/>
            <a:ext cx="4000500" cy="2324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813" y="4649778"/>
            <a:ext cx="4000500" cy="2324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99" y="2"/>
            <a:ext cx="4000500" cy="2324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77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1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9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2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8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8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7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5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6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F2F7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F2F7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F2F7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F2F7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F2F7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F2F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0457" y="2119086"/>
            <a:ext cx="5094513" cy="3733710"/>
          </a:xfrm>
        </p:spPr>
        <p:txBody>
          <a:bodyPr anchor="ctr" anchorCtr="0">
            <a:normAutofit/>
          </a:bodyPr>
          <a:lstStyle/>
          <a:p>
            <a:r>
              <a:rPr lang="en-US" sz="4000" dirty="0" smtClean="0">
                <a:latin typeface="Helvetica World" panose="020B0500040000020004" pitchFamily="34" charset="0"/>
                <a:cs typeface="Helvetica World" panose="020B0500040000020004" pitchFamily="34" charset="0"/>
              </a:rPr>
              <a:t>Great city.</a:t>
            </a:r>
          </a:p>
          <a:p>
            <a:r>
              <a:rPr lang="en-US" sz="4000" dirty="0" smtClean="0">
                <a:latin typeface="Helvetica World" panose="020B0500040000020004" pitchFamily="34" charset="0"/>
                <a:cs typeface="Helvetica World" panose="020B0500040000020004" pitchFamily="34" charset="0"/>
              </a:rPr>
              <a:t>Greater events.</a:t>
            </a:r>
          </a:p>
          <a:p>
            <a:endParaRPr lang="en-US" sz="40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r>
              <a:rPr lang="en-US" i="1" dirty="0" smtClean="0">
                <a:latin typeface="Helvetica World" panose="020B0500040000020004" pitchFamily="34" charset="0"/>
                <a:cs typeface="Helvetica World" panose="020B0500040000020004" pitchFamily="34" charset="0"/>
              </a:rPr>
              <a:t>Stay connected.</a:t>
            </a:r>
            <a:endParaRPr lang="en-US" sz="3600" i="1" dirty="0" smtClean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27" y="764472"/>
            <a:ext cx="4586659" cy="508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0457" y="1528549"/>
            <a:ext cx="5094513" cy="4324247"/>
          </a:xfrm>
        </p:spPr>
        <p:txBody>
          <a:bodyPr anchor="ctr" anchorCtr="0">
            <a:normAutofit fontScale="92500" lnSpcReduction="10000"/>
          </a:bodyPr>
          <a:lstStyle/>
          <a:p>
            <a:r>
              <a:rPr lang="en-US" sz="4000" dirty="0" smtClean="0">
                <a:latin typeface="Helvetica World" panose="020B0500040000020004" pitchFamily="34" charset="0"/>
                <a:cs typeface="Helvetica World" panose="020B0500040000020004" pitchFamily="34" charset="0"/>
              </a:rPr>
              <a:t>Obrigado!</a:t>
            </a:r>
          </a:p>
          <a:p>
            <a:endParaRPr lang="en-US" sz="40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r>
              <a:rPr lang="en-US" i="1" dirty="0" smtClean="0">
                <a:latin typeface="Helvetica World" panose="020B0500040000020004" pitchFamily="34" charset="0"/>
                <a:cs typeface="Helvetica World" panose="020B0500040000020004" pitchFamily="34" charset="0"/>
              </a:rPr>
              <a:t>Q &amp; A</a:t>
            </a:r>
          </a:p>
          <a:p>
            <a:endParaRPr lang="en-US" sz="3600" i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3800" i="1" dirty="0" smtClean="0">
                <a:latin typeface="Helvetica World" panose="020B0500040000020004" pitchFamily="34" charset="0"/>
                <a:cs typeface="Helvetica World" panose="020B0500040000020004" pitchFamily="34" charset="0"/>
              </a:rPr>
              <a:t>	 </a:t>
            </a:r>
            <a:r>
              <a:rPr lang="en-US" sz="2200" i="1" dirty="0" smtClean="0">
                <a:latin typeface="Helvetica World" panose="020B0500040000020004" pitchFamily="34" charset="0"/>
                <a:cs typeface="Helvetica World" panose="020B0500040000020004" pitchFamily="34" charset="0"/>
              </a:rPr>
              <a:t>github.com/</a:t>
            </a:r>
            <a:r>
              <a:rPr lang="en-US" sz="2200" i="1" dirty="0" err="1" smtClean="0">
                <a:latin typeface="Helvetica World" panose="020B0500040000020004" pitchFamily="34" charset="0"/>
                <a:cs typeface="Helvetica World" panose="020B0500040000020004" pitchFamily="34" charset="0"/>
              </a:rPr>
              <a:t>jpdias</a:t>
            </a:r>
            <a:endParaRPr lang="en-US" sz="2200" i="1" dirty="0" smtClean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3000" i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	 </a:t>
            </a:r>
            <a:r>
              <a:rPr lang="en-US" sz="2200" i="1" dirty="0" smtClean="0">
                <a:latin typeface="Helvetica World" panose="020B0500040000020004" pitchFamily="34" charset="0"/>
                <a:cs typeface="Helvetica World" panose="020B0500040000020004" pitchFamily="34" charset="0"/>
              </a:rPr>
              <a:t>github.com/</a:t>
            </a:r>
            <a:r>
              <a:rPr lang="en-US" sz="2200" i="1" dirty="0" err="1" smtClean="0">
                <a:latin typeface="Helvetica World" panose="020B0500040000020004" pitchFamily="34" charset="0"/>
                <a:cs typeface="Helvetica World" panose="020B0500040000020004" pitchFamily="34" charset="0"/>
              </a:rPr>
              <a:t>dduarte</a:t>
            </a:r>
            <a:endParaRPr lang="en-US" sz="2200" i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3000" i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	 </a:t>
            </a:r>
            <a:r>
              <a:rPr lang="en-US" sz="2200" i="1" dirty="0" smtClean="0">
                <a:latin typeface="Helvetica World" panose="020B0500040000020004" pitchFamily="34" charset="0"/>
                <a:cs typeface="Helvetica World" panose="020B0500040000020004" pitchFamily="34" charset="0"/>
              </a:rPr>
              <a:t>github.com/</a:t>
            </a:r>
            <a:r>
              <a:rPr lang="en-US" sz="2200" i="1" dirty="0" err="1" smtClean="0">
                <a:latin typeface="Helvetica World" panose="020B0500040000020004" pitchFamily="34" charset="0"/>
                <a:cs typeface="Helvetica World" panose="020B0500040000020004" pitchFamily="34" charset="0"/>
              </a:rPr>
              <a:t>jppinto</a:t>
            </a:r>
            <a:endParaRPr lang="en-US" sz="2200" i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3000" i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	 </a:t>
            </a:r>
            <a:r>
              <a:rPr lang="en-US" sz="2200" i="1" dirty="0" smtClean="0">
                <a:latin typeface="Helvetica World" panose="020B0500040000020004" pitchFamily="34" charset="0"/>
                <a:cs typeface="Helvetica World" panose="020B0500040000020004" pitchFamily="34" charset="0"/>
              </a:rPr>
              <a:t>github.com/pedro93</a:t>
            </a:r>
          </a:p>
          <a:p>
            <a:r>
              <a:rPr lang="en-US" sz="2400" i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	 </a:t>
            </a:r>
            <a:endParaRPr lang="en-US" sz="3600" i="1" dirty="0" smtClean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27" y="764472"/>
            <a:ext cx="4586659" cy="5088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43" y="4077141"/>
            <a:ext cx="1014845" cy="10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2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308" y="2060812"/>
            <a:ext cx="4954138" cy="2825087"/>
          </a:xfrm>
        </p:spPr>
        <p:txBody>
          <a:bodyPr anchor="ctr" anchorCtr="0">
            <a:normAutofit/>
          </a:bodyPr>
          <a:lstStyle/>
          <a:p>
            <a:r>
              <a:rPr lang="en-US" sz="3600" dirty="0" smtClean="0">
                <a:latin typeface="Helvetica World" panose="020B0500040000020004" pitchFamily="34" charset="0"/>
                <a:cs typeface="Helvetica World" panose="020B0500040000020004" pitchFamily="34" charset="0"/>
              </a:rPr>
              <a:t>We Are </a:t>
            </a:r>
            <a:r>
              <a:rPr lang="en-US" sz="3600" dirty="0" err="1" smtClean="0">
                <a:latin typeface="Helvetica World" panose="020B0500040000020004" pitchFamily="34" charset="0"/>
                <a:cs typeface="Helvetica World" panose="020B0500040000020004" pitchFamily="34" charset="0"/>
              </a:rPr>
              <a:t>CodeWalkers</a:t>
            </a:r>
            <a:r>
              <a:rPr lang="en-US" sz="3600" dirty="0" smtClean="0">
                <a:latin typeface="Helvetica World" panose="020B0500040000020004" pitchFamily="34" charset="0"/>
                <a:cs typeface="Helvetica World" panose="020B0500040000020004" pitchFamily="34" charset="0"/>
              </a:rPr>
              <a:t>™</a:t>
            </a:r>
          </a:p>
          <a:p>
            <a:endParaRPr lang="en-US" sz="36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r>
              <a:rPr lang="en-US" sz="2800" i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p</a:t>
            </a:r>
            <a:r>
              <a:rPr lang="en-US" sz="2800" i="1" dirty="0" smtClean="0">
                <a:latin typeface="Helvetica World" panose="020B0500040000020004" pitchFamily="34" charset="0"/>
                <a:cs typeface="Helvetica World" panose="020B0500040000020004" pitchFamily="34" charset="0"/>
              </a:rPr>
              <a:t>owered by #</a:t>
            </a:r>
            <a:r>
              <a:rPr lang="en-US" sz="2800" i="1" dirty="0" err="1" smtClean="0">
                <a:latin typeface="Helvetica World" panose="020B0500040000020004" pitchFamily="34" charset="0"/>
                <a:cs typeface="Helvetica World" panose="020B0500040000020004" pitchFamily="34" charset="0"/>
              </a:rPr>
              <a:t>nosleep</a:t>
            </a:r>
            <a:endParaRPr lang="en-US" i="1" dirty="0" smtClean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52"/>
          <a:stretch/>
        </p:blipFill>
        <p:spPr>
          <a:xfrm>
            <a:off x="5377219" y="1322512"/>
            <a:ext cx="6352247" cy="4301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8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</a:t>
            </a:r>
            <a:r>
              <a:rPr lang="en-US" sz="4000" dirty="0" smtClean="0"/>
              <a:t>he bigger the event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2658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</a:t>
            </a:r>
            <a:r>
              <a:rPr lang="en-US" sz="4000" dirty="0" smtClean="0"/>
              <a:t>he greater the number of people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200002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a</a:t>
            </a:r>
            <a:r>
              <a:rPr lang="en-US" sz="4000" dirty="0" smtClean="0"/>
              <a:t>nd the greater the mess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27071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real scenario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75" b="1"/>
          <a:stretch/>
        </p:blipFill>
        <p:spPr>
          <a:xfrm>
            <a:off x="2597094" y="1825625"/>
            <a:ext cx="69978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3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pt-PT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815632" cy="435133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403" y="4721566"/>
            <a:ext cx="1895397" cy="13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96" y="365125"/>
            <a:ext cx="3412004" cy="606470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314" y="1287679"/>
            <a:ext cx="2438401" cy="4428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74"/>
          <a:stretch/>
        </p:blipFill>
        <p:spPr>
          <a:xfrm>
            <a:off x="838200" y="1690688"/>
            <a:ext cx="2562381" cy="4405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0"/>
          <a:stretch/>
        </p:blipFill>
        <p:spPr>
          <a:xfrm>
            <a:off x="4603771" y="1690688"/>
            <a:ext cx="2549030" cy="44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0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67512" y="2264229"/>
            <a:ext cx="10856831" cy="3588567"/>
          </a:xfrm>
        </p:spPr>
        <p:txBody>
          <a:bodyPr>
            <a:normAutofit fontScale="62500" lnSpcReduction="20000"/>
          </a:bodyPr>
          <a:lstStyle/>
          <a:p>
            <a:pPr algn="ctr">
              <a:tabLst>
                <a:tab pos="6459538" algn="l"/>
              </a:tabLst>
            </a:pPr>
            <a:r>
              <a:rPr lang="en-US" sz="9600" dirty="0" smtClean="0"/>
              <a:t>Demonstration</a:t>
            </a:r>
          </a:p>
          <a:p>
            <a:pPr algn="ctr"/>
            <a:endParaRPr lang="en-US" sz="4400" dirty="0"/>
          </a:p>
          <a:p>
            <a:pPr algn="ctr"/>
            <a:endParaRPr lang="en-US" sz="4400" dirty="0" smtClean="0"/>
          </a:p>
          <a:p>
            <a:r>
              <a:rPr lang="en-US" sz="4400" b="1" dirty="0"/>
              <a:t>Riley's Rule of Software Demonstrations</a:t>
            </a:r>
          </a:p>
          <a:p>
            <a:pPr algn="just">
              <a:lnSpc>
                <a:spcPct val="120000"/>
              </a:lnSpc>
              <a:tabLst>
                <a:tab pos="3584575" algn="l"/>
              </a:tabLst>
            </a:pPr>
            <a:r>
              <a:rPr lang="en-US" sz="4100" i="1" dirty="0"/>
              <a:t>The probability of failure of a software demonstration is directly proportional to the product of the number of people attending and the importance of the demo. </a:t>
            </a: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657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2">
      <a:majorFont>
        <a:latin typeface="Helvetica Wor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83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Helvetica World</vt:lpstr>
      <vt:lpstr>Segoe UI</vt:lpstr>
      <vt:lpstr>Office Theme</vt:lpstr>
      <vt:lpstr>PowerPoint Presentation</vt:lpstr>
      <vt:lpstr>PowerPoint Presentation</vt:lpstr>
      <vt:lpstr>Why?</vt:lpstr>
      <vt:lpstr>Why?</vt:lpstr>
      <vt:lpstr>Why?</vt:lpstr>
      <vt:lpstr>A real scenario</vt:lpstr>
      <vt:lpstr>How?</vt:lpstr>
      <vt:lpstr>What?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Dias</dc:creator>
  <cp:lastModifiedBy>JP Dias</cp:lastModifiedBy>
  <cp:revision>11</cp:revision>
  <dcterms:created xsi:type="dcterms:W3CDTF">2015-06-27T12:16:11Z</dcterms:created>
  <dcterms:modified xsi:type="dcterms:W3CDTF">2015-06-27T15:45:39Z</dcterms:modified>
</cp:coreProperties>
</file>