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87B9F-555D-E6AB-402C-C26D1666B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06B01C-C726-6CB4-6011-CD0D4D62F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56E26-41A0-F780-0E9F-3119BE9B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3454-692A-4142-A1F7-CD841827D835}" type="datetimeFigureOut">
              <a:rPr kumimoji="1" lang="ko-KR" altLang="en-US" smtClean="0"/>
              <a:t>2023. 12. 21.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DD46D-CA78-8DF8-C850-CA19AE6F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04638-D80F-AE76-8A42-E333AFA8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7572-6678-0248-8FA9-8D4711B5C4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84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5F7C4-C375-22F8-21D1-229EBD29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F9AB8F-46D7-0873-CB79-8DC280B14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9019E-F057-82F2-518F-8B426983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3454-692A-4142-A1F7-CD841827D835}" type="datetimeFigureOut">
              <a:rPr kumimoji="1" lang="ko-KR" altLang="en-US" smtClean="0"/>
              <a:t>2023. 12. 21.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EE0AA-9BB1-2D27-C487-155D6CBC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70D66-B23A-8BDB-4CBA-2DF9AA6A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7572-6678-0248-8FA9-8D4711B5C4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42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154832-D43A-EC31-0EBF-A283097D6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8B31F8-EDCD-2AF7-C00A-E6E20FEE6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87AAB-A346-B494-CFCF-28C46385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3454-692A-4142-A1F7-CD841827D835}" type="datetimeFigureOut">
              <a:rPr kumimoji="1" lang="ko-KR" altLang="en-US" smtClean="0"/>
              <a:t>2023. 12. 21.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62575-B2B0-5842-D328-32911C76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A8CA9-D7E5-29F5-1D90-1E4D8EF4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7572-6678-0248-8FA9-8D4711B5C4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033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83212-1FF9-A148-241C-104ABA7B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E8FB3-388E-D449-1E20-5452FCC42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9EF7F-E6D8-2673-065E-E4B6D689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3454-692A-4142-A1F7-CD841827D835}" type="datetimeFigureOut">
              <a:rPr kumimoji="1" lang="ko-KR" altLang="en-US" smtClean="0"/>
              <a:t>2023. 12. 21.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24B80-F629-6FB0-1961-F0D7D988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E22B0-4923-AE68-1728-2AC8815F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7572-6678-0248-8FA9-8D4711B5C4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56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9D1D7-A291-AC55-FB74-1FAA05A1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C3690B-32D1-7A71-8B14-7B36E7AC7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A1C7B-603A-D5E2-D28D-FBD25EF3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3454-692A-4142-A1F7-CD841827D835}" type="datetimeFigureOut">
              <a:rPr kumimoji="1" lang="ko-KR" altLang="en-US" smtClean="0"/>
              <a:t>2023. 12. 21.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0B819-4CAE-0BFF-6717-E33AB64E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DE4F0-827B-B6B9-BDB7-4F0ADB29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7572-6678-0248-8FA9-8D4711B5C4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50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016DB-C3F3-622F-54C3-DB6A2E77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FDAF5-060E-6D03-E071-ECAF0369F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1EC837-8645-6BDA-F509-81812FAD6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18393A-1E80-0964-AF94-67A93F59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3454-692A-4142-A1F7-CD841827D835}" type="datetimeFigureOut">
              <a:rPr kumimoji="1" lang="ko-KR" altLang="en-US" smtClean="0"/>
              <a:t>2023. 12. 21.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5E2EFF-0111-D14F-2846-3B51D9C2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61F22-8CE1-9641-07E0-01A47C21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7572-6678-0248-8FA9-8D4711B5C4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478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94D85-9F14-885F-8098-05366F2B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5F2CE0-E0C4-CB0A-E60F-36BD4BBAA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EAAAA-BD5B-3D54-29AA-279FD3032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1079D9-1740-7106-98CC-FAAEBD2AE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F0FE72-4DAF-B642-5A5F-368B0E388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0EB002-33E9-BC31-C84D-024574B7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3454-692A-4142-A1F7-CD841827D835}" type="datetimeFigureOut">
              <a:rPr kumimoji="1" lang="ko-KR" altLang="en-US" smtClean="0"/>
              <a:t>2023. 12. 21.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B9E6FD-4CDA-5E62-1022-200BC4FF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864EA7-9606-CCF9-6CC3-FE0B801E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7572-6678-0248-8FA9-8D4711B5C4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426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3A736-0DA3-8CEE-069F-4B715AC2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F697EC-251B-5E83-85B3-FAC65757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3454-692A-4142-A1F7-CD841827D835}" type="datetimeFigureOut">
              <a:rPr kumimoji="1" lang="ko-KR" altLang="en-US" smtClean="0"/>
              <a:t>2023. 12. 21.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5F4BDC-1280-16E8-AE01-1E1F9B0C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AE5661-C489-CB56-ED04-7EF268B1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7572-6678-0248-8FA9-8D4711B5C4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62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039FD2-4F64-3423-E71C-ED46BEC3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3454-692A-4142-A1F7-CD841827D835}" type="datetimeFigureOut">
              <a:rPr kumimoji="1" lang="ko-KR" altLang="en-US" smtClean="0"/>
              <a:t>2023. 12. 21.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F53108-BFF4-EA3E-32BE-125BA865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922AE-0511-5478-B53F-176F5C97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7572-6678-0248-8FA9-8D4711B5C4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311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8AEAA-DF0A-B017-4423-97180BF6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BA8C2-17C3-42F3-DDF1-C57C034E1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EA4420-226D-B0E0-54AC-DACF084CF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F27EAA-6DAB-1A8C-186B-BA5923E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3454-692A-4142-A1F7-CD841827D835}" type="datetimeFigureOut">
              <a:rPr kumimoji="1" lang="ko-KR" altLang="en-US" smtClean="0"/>
              <a:t>2023. 12. 21.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663CB3-3929-7E0E-5612-6AD690E4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298015-CAAB-3F95-B507-7014853D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7572-6678-0248-8FA9-8D4711B5C4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13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04498-F688-1F84-2708-3CC56FFA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2EB466-649F-D161-1991-BD11523C8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E34B8B-398A-B49F-995C-CD7A87636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0B27FD-3E20-D58E-8208-72106FA2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3454-692A-4142-A1F7-CD841827D835}" type="datetimeFigureOut">
              <a:rPr kumimoji="1" lang="ko-KR" altLang="en-US" smtClean="0"/>
              <a:t>2023. 12. 21.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C158B9-D08C-0630-F235-3A83B0D8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F918F-5CCA-84FE-7907-57885218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7572-6678-0248-8FA9-8D4711B5C4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731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DADF24-09C0-D994-F16F-C03DB25A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F129B-1098-60CD-D647-9C806332E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A018F-8081-B0F4-23C5-7517FBB9D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3454-692A-4142-A1F7-CD841827D835}" type="datetimeFigureOut">
              <a:rPr kumimoji="1" lang="ko-KR" altLang="en-US" smtClean="0"/>
              <a:t>2023. 12. 21.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86360-B694-8A7D-2F9C-997115D11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181BD-59B6-67FA-A8F6-A9F5A3CBE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97572-6678-0248-8FA9-8D4711B5C4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458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287326-6B3B-29CC-E665-454AB991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22" y="875932"/>
            <a:ext cx="5528705" cy="552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30249FA-5A6A-1079-FF4A-BB099ED47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975" y="875932"/>
            <a:ext cx="5885933" cy="551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없음 기호[&quot;] 5">
            <a:extLst>
              <a:ext uri="{FF2B5EF4-FFF2-40B4-BE49-F238E27FC236}">
                <a16:creationId xmlns:a16="http://schemas.microsoft.com/office/drawing/2014/main" id="{242E03EB-2542-159F-B2FC-766BD422C8BD}"/>
              </a:ext>
            </a:extLst>
          </p:cNvPr>
          <p:cNvSpPr/>
          <p:nvPr/>
        </p:nvSpPr>
        <p:spPr>
          <a:xfrm>
            <a:off x="3443418" y="571109"/>
            <a:ext cx="5511113" cy="5511113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640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8851A7-82E8-D20F-B0F9-409597136FC7}"/>
              </a:ext>
            </a:extLst>
          </p:cNvPr>
          <p:cNvSpPr txBox="1"/>
          <p:nvPr/>
        </p:nvSpPr>
        <p:spPr>
          <a:xfrm>
            <a:off x="3049030" y="3105835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ko-KR" altLang="en-US" dirty="0"/>
            </a:b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231929-5647-D432-634C-0A5CE3372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69" y="941003"/>
            <a:ext cx="5626229" cy="56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6D798FB-4968-CB13-540D-E4FFB867B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41003"/>
            <a:ext cx="5928170" cy="56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9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F4F79-6A38-86DD-CA0A-D7D321A8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D73C5-AAEB-905F-FEF6-1D2D5B296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586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</Words>
  <Application>Microsoft Macintosh PowerPoint</Application>
  <PresentationFormat>와이드스크린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김보영</dc:creator>
  <cp:lastModifiedBy>김보영</cp:lastModifiedBy>
  <cp:revision>1</cp:revision>
  <dcterms:created xsi:type="dcterms:W3CDTF">2023-12-21T05:52:45Z</dcterms:created>
  <dcterms:modified xsi:type="dcterms:W3CDTF">2023-12-21T11:45:11Z</dcterms:modified>
</cp:coreProperties>
</file>