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34E4-9957-41F0-A3ED-8F5B124E6AC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CEC-082C-4C32-BDE8-AF73C656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34E4-9957-41F0-A3ED-8F5B124E6AC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CEC-082C-4C32-BDE8-AF73C656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34E4-9957-41F0-A3ED-8F5B124E6AC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CEC-082C-4C32-BDE8-AF73C656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34E4-9957-41F0-A3ED-8F5B124E6AC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CEC-082C-4C32-BDE8-AF73C656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34E4-9957-41F0-A3ED-8F5B124E6AC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CEC-082C-4C32-BDE8-AF73C656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5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34E4-9957-41F0-A3ED-8F5B124E6AC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CEC-082C-4C32-BDE8-AF73C656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34E4-9957-41F0-A3ED-8F5B124E6AC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CEC-082C-4C32-BDE8-AF73C656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34E4-9957-41F0-A3ED-8F5B124E6AC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CEC-082C-4C32-BDE8-AF73C656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4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34E4-9957-41F0-A3ED-8F5B124E6AC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CEC-082C-4C32-BDE8-AF73C656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34E4-9957-41F0-A3ED-8F5B124E6AC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CEC-082C-4C32-BDE8-AF73C656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1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34E4-9957-41F0-A3ED-8F5B124E6AC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9CEC-082C-4C32-BDE8-AF73C656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3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34E4-9957-41F0-A3ED-8F5B124E6AC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9CEC-082C-4C32-BDE8-AF73C656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9819" y="2508069"/>
            <a:ext cx="587828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3224" y="2508069"/>
            <a:ext cx="509450" cy="47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7060476" y="2442753"/>
            <a:ext cx="744584" cy="6139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76589" y="2684416"/>
            <a:ext cx="489204" cy="144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7854257" y="4868092"/>
            <a:ext cx="632894" cy="117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23165" y="2508069"/>
            <a:ext cx="594355" cy="47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1882" y="2521131"/>
            <a:ext cx="6074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3" y="2495007"/>
            <a:ext cx="542115" cy="47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170524" y="2495007"/>
            <a:ext cx="624841" cy="47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18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61634" y="3591197"/>
            <a:ext cx="708641" cy="47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9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6389" y="1167167"/>
            <a:ext cx="568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16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42500" y="5807533"/>
            <a:ext cx="587828" cy="47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19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10946" y="2521131"/>
            <a:ext cx="5290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8" name="Diamond 17"/>
          <p:cNvSpPr/>
          <p:nvPr/>
        </p:nvSpPr>
        <p:spPr>
          <a:xfrm>
            <a:off x="8525691" y="4600304"/>
            <a:ext cx="840378" cy="6139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8536588" y="2442753"/>
            <a:ext cx="744584" cy="6139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61698" y="4757058"/>
            <a:ext cx="568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97705" y="4787756"/>
            <a:ext cx="568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4121846" y="4709379"/>
            <a:ext cx="840378" cy="6139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13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18125" y="4776980"/>
            <a:ext cx="568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14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02962" y="5983007"/>
            <a:ext cx="568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20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96389" y="50946"/>
            <a:ext cx="568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17</a:t>
            </a:r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843179" y="2677232"/>
            <a:ext cx="489204" cy="144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055413" y="2684416"/>
            <a:ext cx="489204" cy="144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280592" y="2717726"/>
            <a:ext cx="489204" cy="144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395588" y="2743200"/>
            <a:ext cx="489204" cy="144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461449" y="2684416"/>
            <a:ext cx="489204" cy="144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945694" y="2684416"/>
            <a:ext cx="489204" cy="144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9385198" y="2717726"/>
            <a:ext cx="785325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flipH="1">
            <a:off x="8808056" y="3080112"/>
            <a:ext cx="137824" cy="483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flipH="1">
            <a:off x="8839968" y="4112624"/>
            <a:ext cx="137824" cy="483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flipH="1">
            <a:off x="8867502" y="5180514"/>
            <a:ext cx="137824" cy="483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flipH="1">
            <a:off x="4456282" y="5422176"/>
            <a:ext cx="137824" cy="483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>
            <a:off x="6486558" y="4957573"/>
            <a:ext cx="632894" cy="117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>
            <a:off x="5054205" y="5005580"/>
            <a:ext cx="632894" cy="117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/>
          <p:cNvSpPr/>
          <p:nvPr/>
        </p:nvSpPr>
        <p:spPr>
          <a:xfrm>
            <a:off x="3396971" y="4962800"/>
            <a:ext cx="632894" cy="1132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 flipH="1">
            <a:off x="7282012" y="541886"/>
            <a:ext cx="196994" cy="5915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>
            <a:off x="7282012" y="1658108"/>
            <a:ext cx="196994" cy="6880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440385" y="1832496"/>
            <a:ext cx="704078" cy="428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False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850812" y="2847046"/>
            <a:ext cx="678967" cy="428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True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382862" y="2249201"/>
            <a:ext cx="704078" cy="428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False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59460" y="3091318"/>
            <a:ext cx="678967" cy="428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True</a:t>
            </a: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865898" y="4440280"/>
            <a:ext cx="678967" cy="428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True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03401" y="4503196"/>
            <a:ext cx="678967" cy="428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True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94049" y="5244956"/>
            <a:ext cx="704078" cy="428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False</a:t>
            </a: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610185" y="5400839"/>
            <a:ext cx="704078" cy="428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False</a:t>
            </a: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83324" y="4787756"/>
            <a:ext cx="568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55" name="Left Arrow 54"/>
          <p:cNvSpPr/>
          <p:nvPr/>
        </p:nvSpPr>
        <p:spPr>
          <a:xfrm>
            <a:off x="2018397" y="4985658"/>
            <a:ext cx="632894" cy="117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6762" y="11835"/>
            <a:ext cx="1296489" cy="378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Đăng nhập</a:t>
            </a:r>
            <a:endParaRPr lang="en-US" sz="1500"/>
          </a:p>
        </p:txBody>
      </p:sp>
      <p:sp>
        <p:nvSpPr>
          <p:cNvPr id="5" name="Can 4"/>
          <p:cNvSpPr/>
          <p:nvPr/>
        </p:nvSpPr>
        <p:spPr>
          <a:xfrm>
            <a:off x="252956" y="3568656"/>
            <a:ext cx="1333229" cy="905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lưu ảnh vào folder uknown</a:t>
            </a:r>
            <a:endParaRPr lang="en-US" sz="1500"/>
          </a:p>
        </p:txBody>
      </p:sp>
      <p:sp>
        <p:nvSpPr>
          <p:cNvPr id="7" name="Can 6"/>
          <p:cNvSpPr/>
          <p:nvPr/>
        </p:nvSpPr>
        <p:spPr>
          <a:xfrm>
            <a:off x="10494137" y="4697505"/>
            <a:ext cx="1524489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Lưu thông tin điểm danh vào database</a:t>
            </a:r>
            <a:endParaRPr lang="en-US" sz="1500"/>
          </a:p>
        </p:txBody>
      </p:sp>
      <p:sp>
        <p:nvSpPr>
          <p:cNvPr id="8" name="Rounded Rectangle 7"/>
          <p:cNvSpPr/>
          <p:nvPr/>
        </p:nvSpPr>
        <p:spPr>
          <a:xfrm>
            <a:off x="2239056" y="714708"/>
            <a:ext cx="1554479" cy="385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Chọn camera</a:t>
            </a:r>
            <a:endParaRPr lang="en-US" sz="1500"/>
          </a:p>
        </p:txBody>
      </p:sp>
      <p:sp>
        <p:nvSpPr>
          <p:cNvPr id="10" name="Rounded Rectangle 9"/>
          <p:cNvSpPr/>
          <p:nvPr/>
        </p:nvSpPr>
        <p:spPr>
          <a:xfrm>
            <a:off x="1894930" y="1281226"/>
            <a:ext cx="2272936" cy="362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Điểm danh realtime</a:t>
            </a:r>
            <a:endParaRPr lang="en-US" sz="1500"/>
          </a:p>
        </p:txBody>
      </p:sp>
      <p:sp>
        <p:nvSpPr>
          <p:cNvPr id="11" name="Rounded Rectangle 10"/>
          <p:cNvSpPr/>
          <p:nvPr/>
        </p:nvSpPr>
        <p:spPr>
          <a:xfrm>
            <a:off x="1751782" y="1870828"/>
            <a:ext cx="2586446" cy="380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Hiển thị frame trên GUI</a:t>
            </a:r>
            <a:endParaRPr lang="en-US" sz="1500"/>
          </a:p>
        </p:txBody>
      </p:sp>
      <p:sp>
        <p:nvSpPr>
          <p:cNvPr id="12" name="Rounded Rectangle 11"/>
          <p:cNvSpPr/>
          <p:nvPr/>
        </p:nvSpPr>
        <p:spPr>
          <a:xfrm>
            <a:off x="2254158" y="2500058"/>
            <a:ext cx="1554480" cy="31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Tiền xử lý</a:t>
            </a:r>
            <a:endParaRPr lang="en-US" sz="1500"/>
          </a:p>
        </p:txBody>
      </p:sp>
      <p:sp>
        <p:nvSpPr>
          <p:cNvPr id="13" name="Rounded Rectangle 12"/>
          <p:cNvSpPr/>
          <p:nvPr/>
        </p:nvSpPr>
        <p:spPr>
          <a:xfrm>
            <a:off x="1676467" y="3086025"/>
            <a:ext cx="2891246" cy="504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Tính độ chuẩn xác (dựa vào hệ số nhận dạng)</a:t>
            </a:r>
            <a:endParaRPr lang="en-US" sz="1500"/>
          </a:p>
        </p:txBody>
      </p:sp>
      <p:sp>
        <p:nvSpPr>
          <p:cNvPr id="14" name="Rounded Rectangle 13"/>
          <p:cNvSpPr/>
          <p:nvPr/>
        </p:nvSpPr>
        <p:spPr>
          <a:xfrm>
            <a:off x="2059573" y="4577990"/>
            <a:ext cx="1934937" cy="325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Xét khung thời gian </a:t>
            </a:r>
            <a:endParaRPr lang="en-US" sz="1500"/>
          </a:p>
        </p:txBody>
      </p:sp>
      <p:sp>
        <p:nvSpPr>
          <p:cNvPr id="15" name="Diamond 14"/>
          <p:cNvSpPr/>
          <p:nvPr/>
        </p:nvSpPr>
        <p:spPr>
          <a:xfrm>
            <a:off x="2716667" y="3866315"/>
            <a:ext cx="659674" cy="423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2690673" y="5149266"/>
            <a:ext cx="672736" cy="5118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865936" y="438120"/>
            <a:ext cx="358139" cy="313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861036" y="1112183"/>
            <a:ext cx="340724" cy="189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874643" y="1634352"/>
            <a:ext cx="340724" cy="224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2880087" y="2266452"/>
            <a:ext cx="340724" cy="224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861036" y="2829026"/>
            <a:ext cx="340724" cy="224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865936" y="3623315"/>
            <a:ext cx="340724" cy="224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856680" y="4315699"/>
            <a:ext cx="340724" cy="224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856679" y="4917566"/>
            <a:ext cx="340724" cy="224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01880" y="4297628"/>
            <a:ext cx="941616" cy="202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&gt;= 70%</a:t>
            </a:r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1601426" y="3903053"/>
            <a:ext cx="1100000" cy="356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39079" y="3735493"/>
            <a:ext cx="815881" cy="360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&lt; 70%</a:t>
            </a:r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845933" y="5670829"/>
            <a:ext cx="340724" cy="486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2895" y="5661136"/>
            <a:ext cx="2597062" cy="449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Không nằm trong khung thời gian được cài đặt</a:t>
            </a:r>
            <a:endParaRPr lang="en-US" sz="1500"/>
          </a:p>
        </p:txBody>
      </p:sp>
      <p:sp>
        <p:nvSpPr>
          <p:cNvPr id="30" name="Rounded Rectangle 29"/>
          <p:cNvSpPr/>
          <p:nvPr/>
        </p:nvSpPr>
        <p:spPr>
          <a:xfrm>
            <a:off x="2302599" y="6157631"/>
            <a:ext cx="1571895" cy="378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Không làm gì cả</a:t>
            </a:r>
            <a:endParaRPr lang="en-US" sz="1500"/>
          </a:p>
        </p:txBody>
      </p:sp>
      <p:sp>
        <p:nvSpPr>
          <p:cNvPr id="31" name="Right Arrow 30"/>
          <p:cNvSpPr/>
          <p:nvPr/>
        </p:nvSpPr>
        <p:spPr>
          <a:xfrm>
            <a:off x="3359820" y="5246593"/>
            <a:ext cx="978408" cy="284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35287" y="4981445"/>
            <a:ext cx="974818" cy="689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Nằm trong khung giờ</a:t>
            </a:r>
            <a:endParaRPr lang="en-US" sz="1500"/>
          </a:p>
        </p:txBody>
      </p:sp>
      <p:sp>
        <p:nvSpPr>
          <p:cNvPr id="34" name="Rounded Rectangle 33"/>
          <p:cNvSpPr/>
          <p:nvPr/>
        </p:nvSpPr>
        <p:spPr>
          <a:xfrm>
            <a:off x="4376111" y="4741818"/>
            <a:ext cx="809843" cy="1192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Kiểm tra kết quả nhận dạng </a:t>
            </a:r>
            <a:endParaRPr lang="en-US" sz="1500"/>
          </a:p>
        </p:txBody>
      </p:sp>
      <p:sp>
        <p:nvSpPr>
          <p:cNvPr id="35" name="Diamond 34"/>
          <p:cNvSpPr/>
          <p:nvPr/>
        </p:nvSpPr>
        <p:spPr>
          <a:xfrm>
            <a:off x="5484545" y="5161587"/>
            <a:ext cx="659674" cy="423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204920" y="5237653"/>
            <a:ext cx="312016" cy="29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644020" y="5587313"/>
            <a:ext cx="340724" cy="523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266728" y="5670829"/>
            <a:ext cx="1332353" cy="441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Đã có trong csdl</a:t>
            </a:r>
            <a:endParaRPr lang="en-US" sz="1500"/>
          </a:p>
        </p:txBody>
      </p:sp>
      <p:sp>
        <p:nvSpPr>
          <p:cNvPr id="39" name="Rounded Rectangle 38"/>
          <p:cNvSpPr/>
          <p:nvPr/>
        </p:nvSpPr>
        <p:spPr>
          <a:xfrm>
            <a:off x="5143829" y="6157631"/>
            <a:ext cx="1231578" cy="385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Bỏ qua </a:t>
            </a:r>
            <a:endParaRPr lang="en-US" sz="1500"/>
          </a:p>
        </p:txBody>
      </p:sp>
      <p:sp>
        <p:nvSpPr>
          <p:cNvPr id="40" name="Right Arrow 39"/>
          <p:cNvSpPr/>
          <p:nvPr/>
        </p:nvSpPr>
        <p:spPr>
          <a:xfrm>
            <a:off x="6144219" y="5242123"/>
            <a:ext cx="909724" cy="288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72342" y="4723249"/>
            <a:ext cx="1199826" cy="476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Chưa có trong csdl</a:t>
            </a:r>
            <a:endParaRPr lang="en-US" sz="1500"/>
          </a:p>
        </p:txBody>
      </p:sp>
      <p:sp>
        <p:nvSpPr>
          <p:cNvPr id="42" name="Rounded Rectangle 41"/>
          <p:cNvSpPr/>
          <p:nvPr/>
        </p:nvSpPr>
        <p:spPr>
          <a:xfrm>
            <a:off x="7110311" y="4880163"/>
            <a:ext cx="1296489" cy="968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So sánh ảnh với các ảnh trong data_sosanh</a:t>
            </a:r>
            <a:endParaRPr lang="en-US" sz="1500"/>
          </a:p>
        </p:txBody>
      </p:sp>
      <p:sp>
        <p:nvSpPr>
          <p:cNvPr id="43" name="Diamond 42"/>
          <p:cNvSpPr/>
          <p:nvPr/>
        </p:nvSpPr>
        <p:spPr>
          <a:xfrm>
            <a:off x="8782590" y="5149266"/>
            <a:ext cx="659674" cy="423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8438687" y="5195979"/>
            <a:ext cx="312016" cy="29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9474151" y="5200449"/>
            <a:ext cx="909724" cy="288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8951770" y="5585554"/>
            <a:ext cx="340724" cy="65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8224153" y="6157631"/>
            <a:ext cx="1776547" cy="6092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lưu ảnh vào folder diemdanh_sai</a:t>
            </a:r>
            <a:endParaRPr lang="en-US" sz="1500"/>
          </a:p>
        </p:txBody>
      </p:sp>
      <p:sp>
        <p:nvSpPr>
          <p:cNvPr id="48" name="Rectangle 47"/>
          <p:cNvSpPr/>
          <p:nvPr/>
        </p:nvSpPr>
        <p:spPr>
          <a:xfrm>
            <a:off x="8509693" y="5658087"/>
            <a:ext cx="1248262" cy="345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Ngược lại</a:t>
            </a:r>
            <a:endParaRPr lang="en-US" sz="1500"/>
          </a:p>
        </p:txBody>
      </p:sp>
      <p:sp>
        <p:nvSpPr>
          <p:cNvPr id="49" name="Rectangle 48"/>
          <p:cNvSpPr/>
          <p:nvPr/>
        </p:nvSpPr>
        <p:spPr>
          <a:xfrm>
            <a:off x="9201054" y="3735494"/>
            <a:ext cx="1274858" cy="15042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/>
              <a:t>Hệ </a:t>
            </a:r>
            <a:r>
              <a:rPr lang="en-US" sz="1500"/>
              <a:t>số </a:t>
            </a:r>
            <a:r>
              <a:rPr lang="en-US" sz="1500" smtClean="0"/>
              <a:t>số sánh &lt; 24 và ID(kết quả nhận dạng) = ID (ảnh thư mục so sánh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4163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145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VoDinhNghia</dc:creator>
  <cp:lastModifiedBy>VoDinhNghia</cp:lastModifiedBy>
  <cp:revision>15</cp:revision>
  <dcterms:created xsi:type="dcterms:W3CDTF">2020-12-13T04:35:11Z</dcterms:created>
  <dcterms:modified xsi:type="dcterms:W3CDTF">2021-01-10T14:38:37Z</dcterms:modified>
</cp:coreProperties>
</file>