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6" d="100"/>
          <a:sy n="106" d="100"/>
        </p:scale>
        <p:origin x="73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6455E-2295-4480-9058-E122FAABF689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BD213-18A1-49CB-8450-9F18A44BE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736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6455E-2295-4480-9058-E122FAABF689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BD213-18A1-49CB-8450-9F18A44BE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36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6455E-2295-4480-9058-E122FAABF689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BD213-18A1-49CB-8450-9F18A44BE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439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6455E-2295-4480-9058-E122FAABF689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BD213-18A1-49CB-8450-9F18A44BE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01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6455E-2295-4480-9058-E122FAABF689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BD213-18A1-49CB-8450-9F18A44BE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307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6455E-2295-4480-9058-E122FAABF689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BD213-18A1-49CB-8450-9F18A44BE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65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6455E-2295-4480-9058-E122FAABF689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BD213-18A1-49CB-8450-9F18A44BE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451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6455E-2295-4480-9058-E122FAABF689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BD213-18A1-49CB-8450-9F18A44BE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113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6455E-2295-4480-9058-E122FAABF689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BD213-18A1-49CB-8450-9F18A44BE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104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6455E-2295-4480-9058-E122FAABF689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BD213-18A1-49CB-8450-9F18A44BE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937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6455E-2295-4480-9058-E122FAABF689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BD213-18A1-49CB-8450-9F18A44BE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771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6455E-2295-4480-9058-E122FAABF689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BD213-18A1-49CB-8450-9F18A44BE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315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먹거리 저장을 위한 지도 활용 웹</a:t>
            </a:r>
            <a:endParaRPr lang="en-US" altLang="ko-KR" dirty="0" smtClean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690688"/>
            <a:ext cx="5603844" cy="43513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7112" y="2573695"/>
            <a:ext cx="56143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필요성</a:t>
            </a:r>
            <a:r>
              <a:rPr lang="en-US" altLang="ko-KR" dirty="0" smtClean="0"/>
              <a:t>/</a:t>
            </a:r>
            <a:r>
              <a:rPr lang="ko-KR" altLang="en-US" dirty="0" smtClean="0"/>
              <a:t>근거</a:t>
            </a:r>
            <a:r>
              <a:rPr lang="en-US" altLang="ko-KR" dirty="0" smtClean="0"/>
              <a:t>: </a:t>
            </a:r>
            <a:r>
              <a:rPr lang="ko-KR" altLang="en-US" dirty="0" smtClean="0"/>
              <a:t>블라인드사이트 검색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이미지</a:t>
            </a:r>
            <a:r>
              <a:rPr lang="en-US" altLang="ko-KR" dirty="0" smtClean="0"/>
              <a:t>1)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참고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https://www.teamblind.com/kr/search/%EC%A0%90%EC%8B%AC%EB%A9%94%EB%89%B4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차별성</a:t>
            </a:r>
            <a:r>
              <a:rPr lang="en-US" altLang="ko-KR" dirty="0" smtClean="0"/>
              <a:t>: </a:t>
            </a:r>
            <a:r>
              <a:rPr lang="ko-KR" altLang="en-US" dirty="0" smtClean="0"/>
              <a:t>내가 설정한 위치의 주변 먹거리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메뉴리뷰등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를</a:t>
            </a:r>
            <a:r>
              <a:rPr lang="ko-KR" altLang="en-US" dirty="0"/>
              <a:t> </a:t>
            </a:r>
            <a:r>
              <a:rPr lang="ko-KR" altLang="en-US" dirty="0" smtClean="0"/>
              <a:t>지도상에서 직관적으로 알 수 있다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00084" y="6096001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이미지</a:t>
            </a:r>
            <a:r>
              <a:rPr lang="en-US" altLang="ko-KR" dirty="0" smtClean="0"/>
              <a:t>1&gt;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899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반려견</a:t>
            </a:r>
            <a:r>
              <a:rPr lang="ko-KR" altLang="en-US" dirty="0" smtClean="0"/>
              <a:t> 산책을 돕기 위한 매칭 웹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16082" y="2171330"/>
            <a:ext cx="56143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필요성</a:t>
            </a:r>
            <a:r>
              <a:rPr lang="en-US" altLang="ko-KR" dirty="0" smtClean="0"/>
              <a:t>/</a:t>
            </a:r>
            <a:r>
              <a:rPr lang="ko-KR" altLang="en-US" dirty="0" smtClean="0"/>
              <a:t>근거</a:t>
            </a:r>
            <a:r>
              <a:rPr lang="en-US" altLang="ko-KR" dirty="0" smtClean="0"/>
              <a:t>: </a:t>
            </a:r>
            <a:r>
              <a:rPr lang="ko-KR" altLang="en-US" dirty="0" smtClean="0"/>
              <a:t>블라인드사이트 검색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이미지</a:t>
            </a:r>
            <a:r>
              <a:rPr lang="en-US" altLang="ko-KR" dirty="0" smtClean="0"/>
              <a:t>1)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참고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https://www.teamblind.com/kr/search/%EC%A0%90%EC%8B%AC%EB%A9%94%EB%89%B4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차별성</a:t>
            </a:r>
            <a:r>
              <a:rPr lang="en-US" altLang="ko-KR" dirty="0" smtClean="0"/>
              <a:t>: </a:t>
            </a:r>
            <a:r>
              <a:rPr lang="ko-KR" altLang="en-US" dirty="0" smtClean="0"/>
              <a:t>내가 설정한 위치의 주변 먹거리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메뉴리뷰등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를</a:t>
            </a:r>
            <a:r>
              <a:rPr lang="ko-KR" altLang="en-US" dirty="0"/>
              <a:t> </a:t>
            </a:r>
            <a:r>
              <a:rPr lang="ko-KR" altLang="en-US" dirty="0" smtClean="0"/>
              <a:t>지도상에서 직관적으로 알 수 있다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69" y="1264042"/>
            <a:ext cx="1800000" cy="389189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540" y="1428202"/>
            <a:ext cx="1800000" cy="3891892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4441811" y="1428202"/>
            <a:ext cx="1800000" cy="3600000"/>
            <a:chOff x="-6050380" y="-3752248"/>
            <a:chExt cx="6343650" cy="1371600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6050380" y="-3752248"/>
              <a:ext cx="6343650" cy="1371600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Blur/>
                      </a14:imgEffect>
                    </a14:imgLayer>
                  </a14:imgProps>
                </a:ext>
              </a:extLst>
            </a:blip>
            <a:srcRect l="15893" t="20702" r="73486" b="76842"/>
            <a:stretch/>
          </p:blipFill>
          <p:spPr>
            <a:xfrm>
              <a:off x="-5083781" y="-920931"/>
              <a:ext cx="673768" cy="336886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Blur/>
                      </a14:imgEffect>
                    </a14:imgLayer>
                  </a14:imgProps>
                </a:ext>
              </a:extLst>
            </a:blip>
            <a:srcRect l="15893" t="20702" r="73486" b="76842"/>
            <a:stretch/>
          </p:blipFill>
          <p:spPr>
            <a:xfrm>
              <a:off x="-5131907" y="7220437"/>
              <a:ext cx="673768" cy="3368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7895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82</Words>
  <Application>Microsoft Office PowerPoint</Application>
  <PresentationFormat>와이드스크린</PresentationFormat>
  <Paragraphs>17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먹거리 저장을 위한 지도 활용 웹</vt:lpstr>
      <vt:lpstr>반려견 산책을 돕기 위한 매칭 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EZEN-133</dc:creator>
  <cp:lastModifiedBy>EZEN-133</cp:lastModifiedBy>
  <cp:revision>4</cp:revision>
  <dcterms:created xsi:type="dcterms:W3CDTF">2022-09-08T05:23:17Z</dcterms:created>
  <dcterms:modified xsi:type="dcterms:W3CDTF">2022-09-08T07:25:54Z</dcterms:modified>
</cp:coreProperties>
</file>