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FD7F7-253B-4846-9A43-F7C82D55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9A885-AD08-4E99-A42B-24A0C961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18A69-84A0-452C-8A12-69DAE7A2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CC1F-4175-4F5F-893D-53941F30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06FD8-46A0-41F2-94E0-FE495BA7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EFBCC-3855-40B1-B293-D4BB8417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7F91F-729E-45AA-B10C-B03CD572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7DAEF-F227-481A-A5B0-C147435C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2EC78-93D7-436F-A729-C25E7C01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FDB1C-C87A-46CE-950C-60AA0D7B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34D75-748F-4294-8B1C-DC637ECE2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B22A4-BCB6-4FB3-B2F5-1450A97D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01589-81A5-42A7-9743-08F6E210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89C81-AA15-465A-B85E-A6F22FCB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E28FF-618C-49AD-B7F0-9E0B872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73C7-0E7B-4D0E-BAE4-C553BBD5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750CB-CF80-4DDB-A9FF-F6577B6A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DF3A-BE16-45B0-A3FD-2352D46F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D27B3-221D-4501-AC45-FFE9EE84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F0C83-6610-4BE6-BA0E-491DB7D3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E4934-2A39-4E71-A55C-60C030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AADDB-9B10-4188-9D86-F508F07A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9758E-8CFA-4402-BBAA-46262BF1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9409-488B-48A8-97AD-2A03B21A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1A846-00FC-4314-B04B-ECCFDB4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37486-F151-4331-BF09-F465B5EA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DBEE3-CDFE-4118-B2E9-8926B7303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B5057-E02D-4820-BDF7-A72A360D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6EEF7-37ED-4FCF-9DB3-9777BAFF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35E73-9795-4580-8184-8B1CD239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188B3-1C11-4152-8D8B-DAC96199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0C4E-BE8A-4A8A-9AAA-19988503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34F4E-9356-4FA5-9F8A-50533F64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33861-A314-4703-8E43-0D36DEF2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2DF31-F672-4401-9E20-966D3481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4CFA5-AF83-4F4A-B838-34E8F567D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639B6-C163-4AF5-B67A-FEA09E53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CF3B58-0604-4BAA-9908-58927B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C3DC31-EA2F-4359-824E-3F78EC51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DE84-D1DA-4288-8CE7-FB2E7BAB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B6FA30-A8C8-4687-9D6C-1B81DDC6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EAFA6-B640-42EA-A81F-13366E0D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D8C01-CA75-4556-8A5F-85A9EE0E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BF87DD-EA40-44CC-9CE4-D5ECEE2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8F99D-50C5-43FA-9027-D38118AB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8A029-2831-4FBD-9497-0A451DC1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F1DE5-3A51-4476-BB60-8679E71D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04754-BB30-4270-84DC-CEF1FCF9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5DC40-D451-4C20-9726-5F535A4C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F345D-E25D-4303-A782-27775EE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0D7A4-C6D8-412E-8BB0-CFF42293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C427D-34FE-4E2F-B9F1-7EE80CB1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C49D7-6C28-4DFF-8366-959AC652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FBE08F-D0D0-4FE8-8E79-DE958E14F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5B020-CB12-4449-AE76-2D7E1632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65975-60C6-4450-953C-2FD01F94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60BCF-178B-4FDE-B9DA-8CDD904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61112-A9FB-47F6-8C49-2BF2B27F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EABF34-12AF-4EA8-8C5F-5EA6592B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9456E-07F8-488A-969D-4197906A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97415-E354-44C8-871B-D16EEBD11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53-5135-48D2-A9A9-64A0FF2470B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280D1-A7B8-468F-948E-3CAF109C8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1EB9D-2AB1-4D75-BE10-924A20DEE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92C8-845D-49AA-8271-20DB4D1D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4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s://c-mate.co.k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7439-2539-4C89-893B-F45AEB5A4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363"/>
            <a:ext cx="9144000" cy="1721078"/>
          </a:xfrm>
        </p:spPr>
        <p:txBody>
          <a:bodyPr>
            <a:noAutofit/>
          </a:bodyPr>
          <a:lstStyle/>
          <a:p>
            <a:r>
              <a:rPr lang="en-US" altLang="ko-KR" sz="1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Locept</a:t>
            </a:r>
            <a:endParaRPr lang="ko-KR" altLang="en-US" sz="1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3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E172E6E-BB16-4FED-BB4F-B75B60D8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6" y="562526"/>
            <a:ext cx="10951029" cy="113564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먹거리 저장 활용 웹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277DBD9-20EA-483E-9A11-16E4C808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445" y="1996751"/>
            <a:ext cx="9918439" cy="1628192"/>
          </a:xfrm>
        </p:spPr>
        <p:txBody>
          <a:bodyPr>
            <a:normAutofit/>
          </a:bodyPr>
          <a:lstStyle/>
          <a:p>
            <a:pPr algn="l"/>
            <a:r>
              <a:rPr lang="ko-KR" altLang="en-US" sz="3500" dirty="0"/>
              <a:t>선정 이유</a:t>
            </a:r>
            <a:endParaRPr lang="en-US" altLang="ko-KR" sz="3500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바쁜 현대인들의 메뉴 선정 어려움에 착안 하여 나온 아이디어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이전에 먹은 메뉴 및 식당을 알 수 있어서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주변 음식점 종류를 확인할 수 있어서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159FE9-B5B9-4EC1-93F8-0D71E5CB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40" y="3676259"/>
            <a:ext cx="3233630" cy="30697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C58DCE-EE65-4B5E-91BC-C51F8889F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66" y="3676258"/>
            <a:ext cx="3233630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8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1F063-116B-4255-8506-1BB95CD0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457200"/>
            <a:ext cx="4338735" cy="16002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인스타 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C200D-93D6-4D68-958C-C1C14E79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75" y="2808514"/>
            <a:ext cx="4686007" cy="2351315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300" dirty="0"/>
              <a:t>다른 사용자 후기 확인 가능</a:t>
            </a:r>
            <a:endParaRPr lang="en-US" altLang="ko-KR" sz="2300" dirty="0"/>
          </a:p>
          <a:p>
            <a:pPr marL="342900" indent="-342900">
              <a:buAutoNum type="arabicPeriod"/>
            </a:pPr>
            <a:r>
              <a:rPr lang="ko-KR" altLang="en-US" sz="2300" spc="-150" dirty="0"/>
              <a:t>자신만의 음식 스토리 작성 가능</a:t>
            </a:r>
            <a:endParaRPr lang="en-US" altLang="ko-KR" sz="2300" spc="-150" dirty="0"/>
          </a:p>
          <a:p>
            <a:pPr marL="342900" indent="-342900">
              <a:buAutoNum type="arabicPeriod"/>
            </a:pPr>
            <a:r>
              <a:rPr lang="en-US" altLang="ko-KR" sz="2300" dirty="0"/>
              <a:t>SNS</a:t>
            </a:r>
            <a:r>
              <a:rPr lang="ko-KR" altLang="en-US" sz="2300" dirty="0"/>
              <a:t>를 통해 공유 가능</a:t>
            </a:r>
            <a:endParaRPr lang="en-US" altLang="ko-KR" sz="2300" dirty="0"/>
          </a:p>
          <a:p>
            <a:pPr marL="342900" indent="-342900">
              <a:buAutoNum type="arabicPeriod"/>
            </a:pPr>
            <a:r>
              <a:rPr lang="ko-KR" altLang="en-US" sz="2300" dirty="0"/>
              <a:t>실시간 음식 후기 확인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E1AC13-FAF5-4B28-AD51-68D1BAD09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811763"/>
            <a:ext cx="6531429" cy="4842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F09A5-9362-4731-80D6-5AA2153C978E}"/>
              </a:ext>
            </a:extLst>
          </p:cNvPr>
          <p:cNvSpPr txBox="1"/>
          <p:nvPr/>
        </p:nvSpPr>
        <p:spPr>
          <a:xfrm>
            <a:off x="5355771" y="5861571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: https://www.instagram.com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61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E82D-F881-45FE-ACB6-B0DEB5BE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2434"/>
            <a:ext cx="3932237" cy="1254966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카카오 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DC21D-AFD7-45CD-8861-36EDA670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705876"/>
            <a:ext cx="4686024" cy="280384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300" dirty="0"/>
              <a:t>먹은 음식 위치 저장</a:t>
            </a:r>
            <a:endParaRPr lang="en-US" altLang="ko-KR" sz="2300" dirty="0"/>
          </a:p>
          <a:p>
            <a:pPr marL="514350" indent="-514350">
              <a:buAutoNum type="arabicPeriod"/>
            </a:pPr>
            <a:r>
              <a:rPr lang="ko-KR" altLang="en-US" sz="2300" spc="-150" dirty="0"/>
              <a:t>다른 사용자 음식 위치 확인 가능</a:t>
            </a:r>
            <a:endParaRPr lang="en-US" altLang="ko-KR" sz="2300" spc="-150" dirty="0"/>
          </a:p>
          <a:p>
            <a:pPr marL="514350" indent="-514350">
              <a:buAutoNum type="arabicPeriod"/>
            </a:pPr>
            <a:r>
              <a:rPr lang="ko-KR" altLang="en-US" sz="2300" dirty="0"/>
              <a:t>자신만의 후기 작성 가능</a:t>
            </a:r>
            <a:endParaRPr lang="en-US" altLang="ko-KR" sz="2300" dirty="0"/>
          </a:p>
          <a:p>
            <a:pPr marL="514350" indent="-514350">
              <a:buAutoNum type="arabicPeriod"/>
            </a:pPr>
            <a:r>
              <a:rPr lang="ko-KR" altLang="en-US" sz="2300" dirty="0"/>
              <a:t>주변 먹거리 검색 가능</a:t>
            </a:r>
            <a:endParaRPr lang="en-US" altLang="ko-KR" sz="2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9DCE24-5193-43B3-8427-5D2D4F240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60" y="1056926"/>
            <a:ext cx="6841476" cy="4896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5380C7-8ACD-449B-A417-8F4FC126B7B1}"/>
              </a:ext>
            </a:extLst>
          </p:cNvPr>
          <p:cNvSpPr txBox="1"/>
          <p:nvPr/>
        </p:nvSpPr>
        <p:spPr>
          <a:xfrm>
            <a:off x="5169160" y="6094836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: https://map.kakao.com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E172E6E-BB16-4FED-BB4F-B75B60D8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6" y="562526"/>
            <a:ext cx="10951029" cy="113564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반려동물 산책 매칭 웹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277DBD9-20EA-483E-9A11-16E4C808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445" y="1996751"/>
            <a:ext cx="9918439" cy="1628192"/>
          </a:xfrm>
        </p:spPr>
        <p:txBody>
          <a:bodyPr>
            <a:normAutofit/>
          </a:bodyPr>
          <a:lstStyle/>
          <a:p>
            <a:pPr algn="l"/>
            <a:r>
              <a:rPr lang="ko-KR" altLang="en-US" sz="3500" dirty="0"/>
              <a:t>선정 이유</a:t>
            </a:r>
            <a:endParaRPr lang="en-US" altLang="ko-KR" sz="3500" dirty="0"/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인 가구 증가함에 따라 반려동물 분양 증가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산책 및 정보 공유를 위해 반려동물 </a:t>
            </a:r>
            <a:r>
              <a:rPr lang="ko-KR" altLang="en-US" dirty="0" err="1"/>
              <a:t>메이트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같은 주제를 통한 이웃 만들기 가능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98CAE-4598-408E-B3B4-E0A4CFC5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4" y="3710359"/>
            <a:ext cx="7756362" cy="29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9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1F063-116B-4255-8506-1BB95CD0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457200"/>
            <a:ext cx="4338735" cy="16002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C200D-93D6-4D68-958C-C1C14E79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75" y="2808514"/>
            <a:ext cx="4686007" cy="2351315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300" dirty="0"/>
              <a:t>반려동물</a:t>
            </a:r>
            <a:r>
              <a:rPr lang="en-US" altLang="ko-KR" sz="2300" dirty="0"/>
              <a:t> </a:t>
            </a:r>
            <a:r>
              <a:rPr lang="ko-KR" altLang="en-US" sz="2300" dirty="0"/>
              <a:t>이웃 만들기 가능</a:t>
            </a:r>
            <a:endParaRPr lang="en-US" altLang="ko-KR" sz="2300" dirty="0"/>
          </a:p>
          <a:p>
            <a:pPr marL="342900" indent="-342900">
              <a:buAutoNum type="arabicPeriod"/>
            </a:pPr>
            <a:r>
              <a:rPr lang="ko-KR" altLang="en-US" sz="2300" dirty="0"/>
              <a:t>같은 주제를 통한 미팅 가능</a:t>
            </a:r>
            <a:endParaRPr lang="en-US" altLang="ko-KR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F09A5-9362-4731-80D6-5AA2153C978E}"/>
              </a:ext>
            </a:extLst>
          </p:cNvPr>
          <p:cNvSpPr txBox="1"/>
          <p:nvPr/>
        </p:nvSpPr>
        <p:spPr>
          <a:xfrm>
            <a:off x="5617567" y="3507931"/>
            <a:ext cx="628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 : “</a:t>
            </a:r>
            <a:r>
              <a:rPr lang="ko-KR" altLang="en-US" dirty="0"/>
              <a:t>동네 이웃과 같이해요</a:t>
            </a:r>
            <a:r>
              <a:rPr lang="en-US" altLang="ko-KR" dirty="0"/>
              <a:t>” 	(</a:t>
            </a:r>
            <a:r>
              <a:rPr lang="ko-KR" altLang="en-US" dirty="0"/>
              <a:t>반려동물 관련 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572C9447-02AA-4500-A12A-74100A8961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7567" y="312181"/>
            <a:ext cx="2836506" cy="3116819"/>
          </a:xfrm>
          <a:prstGeom prst="rect">
            <a:avLst/>
          </a:prstGeom>
        </p:spPr>
      </p:pic>
      <p:pic>
        <p:nvPicPr>
          <p:cNvPr id="9" name="Object 13">
            <a:extLst>
              <a:ext uri="{FF2B5EF4-FFF2-40B4-BE49-F238E27FC236}">
                <a16:creationId xmlns:a16="http://schemas.microsoft.com/office/drawing/2014/main" id="{A1D048D8-C070-48DC-8EF7-D87B64CDF1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8245" y="312181"/>
            <a:ext cx="2919943" cy="3116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6C766D-9423-4A9B-9095-420EB9F637F3}"/>
              </a:ext>
            </a:extLst>
          </p:cNvPr>
          <p:cNvSpPr txBox="1"/>
          <p:nvPr/>
        </p:nvSpPr>
        <p:spPr>
          <a:xfrm>
            <a:off x="5670981" y="6461275"/>
            <a:ext cx="382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URL: : </a:t>
            </a:r>
            <a:r>
              <a:rPr lang="en-US" altLang="ko-KR" dirty="0">
                <a:hlinkClick r:id="rId4"/>
              </a:rPr>
              <a:t>https://c-mate.co.kr</a:t>
            </a:r>
            <a:r>
              <a:rPr lang="en-US" altLang="ko-KR" dirty="0"/>
              <a:t> (</a:t>
            </a:r>
            <a:r>
              <a:rPr lang="ko-KR" altLang="en-US" dirty="0"/>
              <a:t>소개팅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9EBA77-BFE2-4396-8BA7-300711F11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81" y="3877263"/>
            <a:ext cx="6050844" cy="25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1F063-116B-4255-8506-1BB95CD0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6" y="522514"/>
            <a:ext cx="4859640" cy="16002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50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반려동물 등록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C200D-93D6-4D68-958C-C1C14E79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226" y="2817846"/>
            <a:ext cx="4924956" cy="2351315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300" dirty="0"/>
              <a:t>반려동물 등록 필수로 인해 등록 확인 가능</a:t>
            </a:r>
            <a:endParaRPr lang="en-US" altLang="ko-KR" sz="2300" dirty="0"/>
          </a:p>
          <a:p>
            <a:pPr marL="342900" indent="-342900">
              <a:buAutoNum type="arabicPeriod"/>
            </a:pPr>
            <a:r>
              <a:rPr lang="ko-KR" altLang="en-US" sz="2300" dirty="0"/>
              <a:t>반려동물 없을 시 사용 기능 제한</a:t>
            </a:r>
            <a:endParaRPr lang="en-US" altLang="ko-KR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F09A5-9362-4731-80D6-5AA2153C978E}"/>
              </a:ext>
            </a:extLst>
          </p:cNvPr>
          <p:cNvSpPr txBox="1"/>
          <p:nvPr/>
        </p:nvSpPr>
        <p:spPr>
          <a:xfrm>
            <a:off x="5618104" y="5814918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: https://cbh.bemypet.kr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9504F-AC2E-40AF-9DC9-D44CC9DD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92" y="718457"/>
            <a:ext cx="6565643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48DEBA-BA31-4AA5-8AD3-D48EDC7558F8}"/>
              </a:ext>
            </a:extLst>
          </p:cNvPr>
          <p:cNvSpPr txBox="1"/>
          <p:nvPr/>
        </p:nvSpPr>
        <p:spPr>
          <a:xfrm>
            <a:off x="3070706" y="1866123"/>
            <a:ext cx="74728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수고링</a:t>
            </a:r>
            <a:endParaRPr lang="ko-KR" altLang="en-US" sz="15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99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157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HY엽서L</vt:lpstr>
      <vt:lpstr>HY엽서M</vt:lpstr>
      <vt:lpstr>맑은 고딕</vt:lpstr>
      <vt:lpstr>Arial</vt:lpstr>
      <vt:lpstr>Office 테마</vt:lpstr>
      <vt:lpstr>Locept</vt:lpstr>
      <vt:lpstr>먹거리 저장 활용 웹</vt:lpstr>
      <vt:lpstr>인스타 그램</vt:lpstr>
      <vt:lpstr>카카오 맵</vt:lpstr>
      <vt:lpstr>반려동물 산책 매칭 웹</vt:lpstr>
      <vt:lpstr>만남</vt:lpstr>
      <vt:lpstr>반려동물 등록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원준</dc:creator>
  <cp:lastModifiedBy>EZEN-133</cp:lastModifiedBy>
  <cp:revision>19</cp:revision>
  <dcterms:created xsi:type="dcterms:W3CDTF">2022-09-11T10:32:09Z</dcterms:created>
  <dcterms:modified xsi:type="dcterms:W3CDTF">2022-09-13T05:56:43Z</dcterms:modified>
</cp:coreProperties>
</file>