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obo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5" roundtripDataSignature="AMtx7mh6h7poBIlzbuHXv/7iGoo4MKrVf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-bold.fntdata"/><Relationship Id="rId21" Type="http://schemas.openxmlformats.org/officeDocument/2006/relationships/font" Target="fonts/Roboto-regular.fntdata"/><Relationship Id="rId24" Type="http://schemas.openxmlformats.org/officeDocument/2006/relationships/font" Target="fonts/Roboto-boldItalic.fntdata"/><Relationship Id="rId23" Type="http://schemas.openxmlformats.org/officeDocument/2006/relationships/font" Target="fonts/Robo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32936c1625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32936c1625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32936c1625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32936c1625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32936c1625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32936c1625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3386193b4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3386193b4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32936c1625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32936c1625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1" name="Google Shape;18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32936c1625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32936c1625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32936c162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32936c162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32936c1625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32936c1625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9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9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9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9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9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9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" name="Google Shape;16;p9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9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1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1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1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1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6" name="Google Shape;76;p18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8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10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21" name="Google Shape;21;p10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10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10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10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10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" name="Google Shape;26;p1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1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8" name="Google Shape;2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oogle Shape;3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31" name="Google Shape;3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" name="Google Shape;36;p11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7" name="Google Shape;37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12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12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1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14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1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15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15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15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15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15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7" name="Google Shape;57;p15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1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6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1" name="Google Shape;61;p16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16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16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1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1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b="0" i="0" sz="1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SOFTWARE ENGINEERING		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ASSIGNMENT	</a:t>
            </a:r>
            <a:endParaRPr/>
          </a:p>
        </p:txBody>
      </p:sp>
      <p:sp>
        <p:nvSpPr>
          <p:cNvPr id="86" name="Google Shape;86;p1"/>
          <p:cNvSpPr txBox="1"/>
          <p:nvPr>
            <p:ph idx="1" type="subTitle"/>
          </p:nvPr>
        </p:nvSpPr>
        <p:spPr>
          <a:xfrm>
            <a:off x="598100" y="2744800"/>
            <a:ext cx="41181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29032"/>
              <a:buNone/>
            </a:pPr>
            <a:r>
              <a:rPr lang="en"/>
              <a:t>SUBMITTED BY -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29032"/>
              <a:buNone/>
            </a:pPr>
            <a:r>
              <a:rPr lang="en"/>
              <a:t>DIVYANSH JOSHI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29032"/>
              <a:buNone/>
            </a:pPr>
            <a:r>
              <a:rPr lang="en"/>
              <a:t>KANKANA MAJUMDER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29032"/>
              <a:buNone/>
            </a:pPr>
            <a:r>
              <a:rPr lang="en"/>
              <a:t>BHANU PRATAP SINGH</a:t>
            </a:r>
            <a:endParaRPr/>
          </a:p>
        </p:txBody>
      </p:sp>
      <p:sp>
        <p:nvSpPr>
          <p:cNvPr id="87" name="Google Shape;87;p1"/>
          <p:cNvSpPr txBox="1"/>
          <p:nvPr/>
        </p:nvSpPr>
        <p:spPr>
          <a:xfrm>
            <a:off x="5004675" y="2927800"/>
            <a:ext cx="733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" name="Google Shape;88;p1"/>
          <p:cNvSpPr txBox="1"/>
          <p:nvPr>
            <p:ph idx="1" type="subTitle"/>
          </p:nvPr>
        </p:nvSpPr>
        <p:spPr>
          <a:xfrm>
            <a:off x="4716200" y="2744800"/>
            <a:ext cx="41181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 sz="1600"/>
              <a:t>SUBMITTED TO -</a:t>
            </a:r>
            <a:endParaRPr sz="16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 sz="1600"/>
              <a:t>Dr. ARUNA M</a:t>
            </a:r>
            <a:endParaRPr sz="16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 sz="1600"/>
              <a:t>10th June,2022</a:t>
            </a:r>
            <a:endParaRPr sz="1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32936c1625_0_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 DIAGRAM</a:t>
            </a:r>
            <a:endParaRPr/>
          </a:p>
        </p:txBody>
      </p:sp>
      <p:sp>
        <p:nvSpPr>
          <p:cNvPr id="149" name="Google Shape;149;g132936c1625_0_2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0" name="Google Shape;150;g132936c1625_0_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29875"/>
            <a:ext cx="4991100" cy="345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32936c1625_0_2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Flow Diagram</a:t>
            </a:r>
            <a:endParaRPr/>
          </a:p>
        </p:txBody>
      </p:sp>
      <p:sp>
        <p:nvSpPr>
          <p:cNvPr id="156" name="Google Shape;156;g132936c1625_0_2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7" name="Google Shape;157;g132936c1625_0_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013" y="1314450"/>
            <a:ext cx="6162675" cy="251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32936c1625_0_3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Entity Relationship</a:t>
            </a:r>
            <a:endParaRPr/>
          </a:p>
        </p:txBody>
      </p:sp>
      <p:sp>
        <p:nvSpPr>
          <p:cNvPr id="163" name="Google Shape;163;g132936c1625_0_3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</a:t>
            </a:r>
            <a:endParaRPr/>
          </a:p>
        </p:txBody>
      </p:sp>
      <p:pic>
        <p:nvPicPr>
          <p:cNvPr id="164" name="Google Shape;164;g132936c1625_0_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9280" y="1229875"/>
            <a:ext cx="2245439" cy="333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3386193b4e_0_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Risk Management</a:t>
            </a:r>
            <a:endParaRPr/>
          </a:p>
        </p:txBody>
      </p:sp>
      <p:sp>
        <p:nvSpPr>
          <p:cNvPr id="170" name="Google Shape;170;g13386193b4e_0_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1" name="Google Shape;171;g13386193b4e_0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900" y="1229875"/>
            <a:ext cx="4294975" cy="319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32936c1625_0_4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Risk Management</a:t>
            </a:r>
            <a:endParaRPr/>
          </a:p>
        </p:txBody>
      </p:sp>
      <p:sp>
        <p:nvSpPr>
          <p:cNvPr id="177" name="Google Shape;177;g132936c1625_0_41"/>
          <p:cNvSpPr txBox="1"/>
          <p:nvPr>
            <p:ph idx="1" type="body"/>
          </p:nvPr>
        </p:nvSpPr>
        <p:spPr>
          <a:xfrm>
            <a:off x="484725" y="90225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8" name="Google Shape;178;g132936c1625_0_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725" y="1259822"/>
            <a:ext cx="4969025" cy="354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THAT'S ALL FOR NOW!!</a:t>
            </a:r>
            <a:endParaRPr/>
          </a:p>
        </p:txBody>
      </p:sp>
      <p:sp>
        <p:nvSpPr>
          <p:cNvPr id="184" name="Google Shape;184;p7"/>
          <p:cNvSpPr txBox="1"/>
          <p:nvPr>
            <p:ph idx="1" type="body"/>
          </p:nvPr>
        </p:nvSpPr>
        <p:spPr>
          <a:xfrm>
            <a:off x="270875" y="1900800"/>
            <a:ext cx="8520600" cy="13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" sz="3100"/>
              <a:t>THANK YOU!!!!!</a:t>
            </a:r>
            <a:endParaRPr sz="31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		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	OBJECT RECOGNITION MODEL</a:t>
            </a:r>
            <a:endParaRPr/>
          </a:p>
        </p:txBody>
      </p:sp>
      <p:sp>
        <p:nvSpPr>
          <p:cNvPr id="94" name="Google Shape;94;p2"/>
          <p:cNvSpPr txBox="1"/>
          <p:nvPr>
            <p:ph idx="1" type="subTitle"/>
          </p:nvPr>
        </p:nvSpPr>
        <p:spPr>
          <a:xfrm>
            <a:off x="598100" y="2744800"/>
            <a:ext cx="41181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/>
              <a:t>	</a:t>
            </a:r>
            <a:endParaRPr/>
          </a:p>
        </p:txBody>
      </p:sp>
      <p:sp>
        <p:nvSpPr>
          <p:cNvPr id="95" name="Google Shape;95;p2"/>
          <p:cNvSpPr txBox="1"/>
          <p:nvPr/>
        </p:nvSpPr>
        <p:spPr>
          <a:xfrm>
            <a:off x="5004675" y="2927800"/>
            <a:ext cx="733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WHAT IS OBJECT RECOGNITION ?</a:t>
            </a:r>
            <a:endParaRPr/>
          </a:p>
        </p:txBody>
      </p:sp>
      <p:sp>
        <p:nvSpPr>
          <p:cNvPr id="101" name="Google Shape;101;p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"/>
              <a:t>Object recognition is a key output of deep learning and machine learning algorithms. When humans look at a photograph or watch a video, we can readily spot people, objects, scenes, and visual details, Similarly we are teaching or computer to do the same by deep learning.</a:t>
            </a:r>
            <a:endParaRPr/>
          </a:p>
        </p:txBody>
      </p:sp>
      <p:pic>
        <p:nvPicPr>
          <p:cNvPr id="102" name="Google Shape;102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8496" y="2914796"/>
            <a:ext cx="4759100" cy="188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"/>
          <p:cNvSpPr txBox="1"/>
          <p:nvPr>
            <p:ph type="title"/>
          </p:nvPr>
        </p:nvSpPr>
        <p:spPr>
          <a:xfrm>
            <a:off x="25455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BRAINSTORMING</a:t>
            </a:r>
            <a:endParaRPr/>
          </a:p>
        </p:txBody>
      </p:sp>
      <p:sp>
        <p:nvSpPr>
          <p:cNvPr id="108" name="Google Shape;108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Finding the salient feature of the image and classifying the image.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We will be using a combination of algorithm.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SSD (single shot detection) - for finding most prominent feature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MobileNetv3  - for classifying the salient feature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For better visualization segmentation dataset is also used CityScape.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09" name="Google Shape;10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93392" y="1422550"/>
            <a:ext cx="1306933" cy="114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9924" y="3522699"/>
            <a:ext cx="2621350" cy="129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BRAINSTORMING</a:t>
            </a:r>
            <a:endParaRPr/>
          </a:p>
        </p:txBody>
      </p:sp>
      <p:sp>
        <p:nvSpPr>
          <p:cNvPr id="116" name="Google Shape;116;p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Currently we are using pre trained deep learning architecture based on tensorflow model.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For implementation we will be using OPENCV to load pre trained tensorflow model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"/>
              <a:t>Dataset we will be using COCO dataset(large-scale object detection, segmentation, and captioning dataset.)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REQUIREMENT</a:t>
            </a:r>
            <a:endParaRPr/>
          </a:p>
        </p:txBody>
      </p:sp>
      <p:sp>
        <p:nvSpPr>
          <p:cNvPr id="122" name="Google Shape;122;p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We need python 3 as our programing language.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Anaconda application for installing libraries like OPENCV etc.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IDEs are required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Jupyter notebook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Spyder	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VSCode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23" name="Google Shape;123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16575" y="410000"/>
            <a:ext cx="1129600" cy="112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32936c1625_0_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Plan</a:t>
            </a:r>
            <a:endParaRPr/>
          </a:p>
        </p:txBody>
      </p:sp>
      <p:sp>
        <p:nvSpPr>
          <p:cNvPr id="129" name="Google Shape;129;g132936c1625_0_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are making this object recognition model with the scope of detecting object on so as to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prevent theft and faults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achieve this we are using the following: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 the salient feature of the image and classifying the image.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will be using a combination of algorithms.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SSD (single shot detection) - for finding most prominent feature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MobileNetv3 - for classifying the salient feature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better visualization segmentation dataset is also used CityScape.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32936c1625_0_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Management Plan</a:t>
            </a:r>
            <a:endParaRPr/>
          </a:p>
        </p:txBody>
      </p:sp>
      <p:sp>
        <p:nvSpPr>
          <p:cNvPr id="135" name="Google Shape;135;g132936c1625_0_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6" name="Google Shape;136;g132936c1625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627" y="1229875"/>
            <a:ext cx="8577675" cy="341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32936c1625_0_1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Architecture</a:t>
            </a:r>
            <a:endParaRPr/>
          </a:p>
        </p:txBody>
      </p:sp>
      <p:sp>
        <p:nvSpPr>
          <p:cNvPr id="142" name="Google Shape;142;g132936c1625_0_1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3" name="Google Shape;143;g132936c1625_0_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29875"/>
            <a:ext cx="6191250" cy="306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