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226" y="84"/>
      </p:cViewPr>
      <p:guideLst>
        <p:guide orient="horz" pos="3629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885414"/>
            <a:ext cx="12240181" cy="401083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050924"/>
            <a:ext cx="10800160" cy="278145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08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2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13359"/>
            <a:ext cx="3105046" cy="976308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13359"/>
            <a:ext cx="9135135" cy="97630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9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7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872125"/>
            <a:ext cx="12420184" cy="479220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709663"/>
            <a:ext cx="12420184" cy="252010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7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066796"/>
            <a:ext cx="6120091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066796"/>
            <a:ext cx="6120091" cy="73096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07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13362"/>
            <a:ext cx="12420184" cy="222676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824120"/>
            <a:ext cx="6091964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208178"/>
            <a:ext cx="6091964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824120"/>
            <a:ext cx="6121966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208178"/>
            <a:ext cx="6121966" cy="618959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9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71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8032"/>
            <a:ext cx="4644444" cy="268811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658740"/>
            <a:ext cx="7290108" cy="8187013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456146"/>
            <a:ext cx="4644444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8032"/>
            <a:ext cx="4644444" cy="268811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658740"/>
            <a:ext cx="7290108" cy="8187013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456146"/>
            <a:ext cx="4644444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13362"/>
            <a:ext cx="12420184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066796"/>
            <a:ext cx="12420184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677788"/>
            <a:ext cx="324004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2FAC-703F-4B13-8B96-6D28D97558CD}" type="datetimeFigureOut">
              <a:rPr lang="de-DE" smtClean="0"/>
              <a:t>27.06.2022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677788"/>
            <a:ext cx="486007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677788"/>
            <a:ext cx="324004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5A0B0-810A-4B8B-8A50-039D7D2AC7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97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7FAD5A9-B3A2-4F5D-9E8A-EB18F421D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39"/>
          <a:stretch/>
        </p:blipFill>
        <p:spPr>
          <a:xfrm>
            <a:off x="-1" y="0"/>
            <a:ext cx="14400213" cy="115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1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Gaunitz</dc:creator>
  <cp:lastModifiedBy>Benjamin Gaunitz</cp:lastModifiedBy>
  <cp:revision>1</cp:revision>
  <dcterms:created xsi:type="dcterms:W3CDTF">2022-06-27T11:15:46Z</dcterms:created>
  <dcterms:modified xsi:type="dcterms:W3CDTF">2022-06-27T11:17:02Z</dcterms:modified>
</cp:coreProperties>
</file>