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496" y="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A9C09-4FDB-4A37-B355-BB8A98691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90600C-627D-4277-A220-B5397548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9F17A-C185-4D21-B2CF-A0D77FCC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FBB5B-C3D5-49D8-BBF4-AFBDC4B0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BBF07-B839-4340-B74B-55C9B1E8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29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A6F1D-CB21-4A7E-A5B9-CA48FAD6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C3CC2-9E13-4299-A8C1-337235F7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47027-0B80-4524-817F-BA3F6BEB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3A5A1-C125-4228-B784-2B6DB1A1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DBF59-9949-499C-976F-1037BCC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CACFC9-D2A5-4250-8109-CB649555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E28ECB-FDE7-4832-A3A2-F6F3340B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3D932-D7F6-4BF4-AA4E-1AF6B499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BC620-14D5-4E49-8152-5D060076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9D9FF-3D68-44B8-8722-B376B11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DDAEA-1BBB-48EF-B8AF-DB9371EF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21F89B-68A3-4239-9BE8-A6E0CD21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C4E47-7BD7-4D06-B481-41188BA6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D3FDE-5024-4EC0-BCFE-B058248E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DA809-9064-4205-9D83-2B2A7282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2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CE9E9-2C4F-4EE2-932A-0079D05D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F45AF-499B-456F-997C-B5CF000D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0420EF-57BC-48E9-B929-0E8000A8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5CEB9-D18F-4753-944B-DE11DD94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1E24E-3FEC-40D8-893B-25C01D44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79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43495-44D7-4508-B613-59E689D4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0F5B1-90E1-4DF6-B844-72980F4B0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758D02-F052-4708-952D-BF7F861B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E69EF7-B09E-4766-BBE9-C0E5AB37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73A06-65E0-40F0-B61C-1B9FD00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F31D93-793A-4E11-A10E-4858D58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4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95605-0256-41C8-ACE7-A9CE7270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0F3EB7-F02D-4B3C-AEEF-E45180BD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2B0659-C299-4B96-AF67-B381132A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DF39B0-B37D-4BC1-9B11-AFE22535B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58C187-9011-4A2F-9197-7D00778E0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72605C-EEAA-446C-A789-48113E17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D3C379-02DC-42FD-950B-EDED4A53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498ADA-C4BE-4207-9950-B7832BC7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9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D6A59-19FD-4E95-800E-AD6C5529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5D9BD4-D222-4316-AF2A-63F3B22F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6AAB0D-723C-4A5C-8DC0-EA197AD1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C10B5-E311-41D4-8811-0489318B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64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CF50EC-3CD5-4441-BFBE-FF08268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600B66-F870-4E90-9301-CE3D6FF2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3ACB4-A849-436C-9EB0-C13E9A3A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6A472-1AE4-4558-A57D-CF9953DF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5A24B-51F9-41D3-A06C-EA13086B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4E7561-28D8-4482-B4EA-C495A241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18DF3-8484-4774-BB0E-49A26815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007BDF-67C8-4D04-9B6D-583C779E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33CB2D-DFD1-42C4-9C4A-27DFC538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5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803F7-72B9-4929-ADF2-CDFD598B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BAE815-1958-4643-985C-63963599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8A9F46-3047-43C9-8A04-62688BD9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7AFA48-37D3-4619-B674-77643ECF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AAE26-E42C-4BE2-9800-BDCA9E57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54F91-B475-42C8-B076-901ADA87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60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10ED27-BE42-4CB3-B15A-F5BD0102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4E130C-4056-4A94-ADB8-0B7EE47C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D580F-B296-4913-8B19-F8E563A95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7637B-F287-4E65-BBFE-D6F9CA18A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54ABC-0502-444B-BF02-AEE4FA322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1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D8E6CA-4975-474F-AA7F-BD9AB231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3684CC-3BC2-4C18-A6AB-70FE674DF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17" y="0"/>
            <a:ext cx="3165231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89E310-6C65-4114-9D49-520CDAA67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34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Gaunitz</dc:creator>
  <cp:lastModifiedBy>Benjamin Gaunitz</cp:lastModifiedBy>
  <cp:revision>3</cp:revision>
  <dcterms:created xsi:type="dcterms:W3CDTF">2022-06-02T09:01:56Z</dcterms:created>
  <dcterms:modified xsi:type="dcterms:W3CDTF">2022-06-02T09:06:10Z</dcterms:modified>
</cp:coreProperties>
</file>