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7" r:id="rId4"/>
    <p:sldId id="289" r:id="rId5"/>
    <p:sldId id="288" r:id="rId6"/>
    <p:sldId id="286" r:id="rId7"/>
    <p:sldId id="283" r:id="rId8"/>
    <p:sldId id="284" r:id="rId9"/>
    <p:sldId id="262" r:id="rId10"/>
    <p:sldId id="270" r:id="rId11"/>
    <p:sldId id="268" r:id="rId12"/>
    <p:sldId id="285" r:id="rId13"/>
    <p:sldId id="27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3C4"/>
    <a:srgbClr val="1B3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162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9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0F30-AF0D-4948-BF63-0C09B748AFDA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A71E0-64AB-4CED-9CE4-8D92BEFF56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1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734AE-5F6B-4058-B4B8-2DA1EE8DA227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5D90F-5D7B-4D2C-80F6-DE249E1BE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08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76349"/>
            <a:ext cx="9144000" cy="22336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368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6E5B-40E7-4147-927F-FD7E05449C5C}" type="datetime1">
              <a:rPr lang="de-DE" smtClean="0"/>
              <a:t>02.06.2022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EFDE2B9-E9AA-49DA-99F6-BBEE1E99D6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288" y="0"/>
            <a:ext cx="1301991" cy="134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0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1199-33F1-421A-91B4-74C948AFC3F9}" type="datetime1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37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DCA4-4B5A-44CB-A76A-683329B1BE56}" type="datetime1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31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C79-3A10-4D3E-8D3A-910B010F3C2E}" type="datetime1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5A3C4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3837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32238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430371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9F28-DDE3-421A-9BEE-E1CB7BDF96E2}" type="datetime1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63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0DA0-0DB0-400F-9025-3CAECC7A5869}" type="datetime1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87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F2C1-0554-4993-816F-2A36DD454A9B}" type="datetime1">
              <a:rPr lang="de-DE" smtClean="0"/>
              <a:t>02.06.2022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7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00DE-B7F2-43BC-8073-87CB4392C074}" type="datetime1">
              <a:rPr lang="de-DE" smtClean="0"/>
              <a:t>02.06.2022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48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1459-DBD3-44D6-ABED-C1D1AFD755A0}" type="datetime1">
              <a:rPr lang="de-DE" smtClean="0"/>
              <a:t>02.06.2022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4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91BD-B406-4724-8CB9-F814ED4C9CEC}" type="datetime1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65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EFE0-A60E-4C6A-A1C8-75153CE8CC63}" type="datetime1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4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219863"/>
            <a:ext cx="10515600" cy="95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2327275"/>
            <a:ext cx="10515600" cy="386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11151" y="6530982"/>
            <a:ext cx="2540000" cy="23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CEB6-04F8-4650-9005-590AD902B746}" type="datetime1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51376" y="6533371"/>
            <a:ext cx="2889250" cy="23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InfAI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629776" y="6530982"/>
            <a:ext cx="2359025" cy="23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3B3B-EC1F-4A1A-87ED-86BA59647E28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29646"/>
            <a:ext cx="2279616" cy="1011779"/>
          </a:xfrm>
          <a:prstGeom prst="rect">
            <a:avLst/>
          </a:prstGeom>
        </p:spPr>
      </p:pic>
      <p:grpSp>
        <p:nvGrpSpPr>
          <p:cNvPr id="20" name="Gruppieren 19"/>
          <p:cNvGrpSpPr/>
          <p:nvPr userDrawn="1"/>
        </p:nvGrpSpPr>
        <p:grpSpPr>
          <a:xfrm>
            <a:off x="0" y="6322967"/>
            <a:ext cx="12192000" cy="130205"/>
            <a:chOff x="590550" y="107950"/>
            <a:chExt cx="4775200" cy="84520"/>
          </a:xfrm>
        </p:grpSpPr>
        <p:sp>
          <p:nvSpPr>
            <p:cNvPr id="19" name="Rechteck 18"/>
            <p:cNvSpPr/>
            <p:nvPr userDrawn="1"/>
          </p:nvSpPr>
          <p:spPr>
            <a:xfrm>
              <a:off x="590550" y="107950"/>
              <a:ext cx="1193800" cy="8452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1784350" y="107950"/>
              <a:ext cx="1193800" cy="845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 userDrawn="1"/>
          </p:nvSpPr>
          <p:spPr>
            <a:xfrm>
              <a:off x="2978150" y="107950"/>
              <a:ext cx="1193800" cy="8452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4171950" y="107950"/>
              <a:ext cx="1193800" cy="8452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854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65A3C4"/>
          </a:solidFill>
          <a:latin typeface="Trebuchet MS (Überschriften)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0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tx1"/>
          </a:solidFill>
          <a:latin typeface="Trebuchet MS (Textkörper)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2000" kern="1200">
          <a:solidFill>
            <a:schemeClr val="tx1"/>
          </a:solidFill>
          <a:latin typeface="Trebuchet MS (Textkörper)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Trebuchet MS (Textkörper)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Trebuchet MS (Textkörper)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Trebuchet MS (Textkörper)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4l.io/en/about-de4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lay.google.com/store/apps/details?id=io.de4l.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habitatmap.org/airbea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habitatmap.org/airbea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ruuv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7721" y="2078015"/>
            <a:ext cx="10101567" cy="2233613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>
                <a:latin typeface="Trebuchet MS" panose="020B0603020202020204" pitchFamily="34" charset="0"/>
              </a:rPr>
              <a:t>Quickstart</a:t>
            </a:r>
            <a:r>
              <a:rPr lang="en-US" dirty="0">
                <a:latin typeface="Trebuchet MS" panose="020B0603020202020204" pitchFamily="34" charset="0"/>
              </a:rPr>
              <a:t> – 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latin typeface="Trebuchet MS" panose="020B0603020202020204" pitchFamily="34" charset="0"/>
              </a:rPr>
              <a:t>DE4L Sensing App</a:t>
            </a:r>
            <a:endParaRPr lang="de-DE" dirty="0">
              <a:latin typeface="Trebuchet MS" panose="020B0603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1" y="5272171"/>
            <a:ext cx="3022600" cy="805610"/>
          </a:xfrm>
          <a:prstGeom prst="rect">
            <a:avLst/>
          </a:prstGeom>
        </p:spPr>
      </p:pic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E93-2082-4E61-851D-EB746B52BEFB}" type="datetime1">
              <a:rPr lang="de-DE" smtClean="0"/>
              <a:t>02.06.2022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1</a:t>
            </a:fld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9673B63-4BD7-47C3-8491-B1BC9574A650}"/>
              </a:ext>
            </a:extLst>
          </p:cNvPr>
          <p:cNvSpPr/>
          <p:nvPr/>
        </p:nvSpPr>
        <p:spPr>
          <a:xfrm>
            <a:off x="311151" y="1205084"/>
            <a:ext cx="220445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>
                <a:latin typeface="Trebuchet MS" panose="020B0603020202020204" pitchFamily="34" charset="0"/>
                <a:hlinkClick r:id="rId3"/>
              </a:rPr>
              <a:t>https://de4l.io/en/about-de4l/</a:t>
            </a:r>
            <a:endParaRPr lang="de-DE" sz="1100" dirty="0">
              <a:latin typeface="Trebuchet MS" panose="020B0603020202020204" pitchFamily="34" charset="0"/>
            </a:endParaRPr>
          </a:p>
          <a:p>
            <a:endParaRPr lang="de-DE" sz="11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766FA01-8453-4FCB-9A53-AE3CE2635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53" y="1219863"/>
            <a:ext cx="2199444" cy="47654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D33809-8A21-41B0-AEE4-6E14BDBC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– Start Tracking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1A594-BDAB-4674-B822-BD2B5AC8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95707" cy="3880773"/>
          </a:xfrm>
        </p:spPr>
        <p:txBody>
          <a:bodyPr/>
          <a:lstStyle/>
          <a:p>
            <a:r>
              <a:rPr lang="de-DE" sz="1600" dirty="0"/>
              <a:t>Tracking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started</a:t>
            </a:r>
            <a:r>
              <a:rPr lang="de-DE" sz="1600" dirty="0"/>
              <a:t> </a:t>
            </a:r>
            <a:r>
              <a:rPr lang="de-DE" sz="1600" dirty="0" err="1"/>
              <a:t>when</a:t>
            </a:r>
            <a:r>
              <a:rPr lang="de-DE" sz="1600" dirty="0"/>
              <a:t> at least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connected</a:t>
            </a:r>
            <a:r>
              <a:rPr lang="de-DE" sz="1600" dirty="0"/>
              <a:t> and a </a:t>
            </a:r>
            <a:r>
              <a:rPr lang="de-DE" sz="1600" dirty="0" err="1"/>
              <a:t>user</a:t>
            </a:r>
            <a:r>
              <a:rPr lang="de-DE" sz="1600" dirty="0"/>
              <a:t> </a:t>
            </a:r>
            <a:r>
              <a:rPr lang="de-DE" sz="1600" dirty="0" err="1"/>
              <a:t>logged</a:t>
            </a:r>
            <a:r>
              <a:rPr lang="de-DE" sz="1600" dirty="0"/>
              <a:t> in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B7BBC7-9902-4D6E-A458-9C2FC00B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11477B4C-A9BA-408E-A58F-EAF3A2B79811}"/>
              </a:ext>
            </a:extLst>
          </p:cNvPr>
          <p:cNvSpPr/>
          <p:nvPr/>
        </p:nvSpPr>
        <p:spPr>
          <a:xfrm rot="5400000">
            <a:off x="8144274" y="1645849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2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CD9DDF3-27E5-46F3-93FE-F75CB3C2C8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1143828"/>
            <a:ext cx="2321017" cy="5028869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92DFB9-A614-498E-9446-3FA83C761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851178" cy="3880773"/>
          </a:xfrm>
        </p:spPr>
        <p:txBody>
          <a:bodyPr>
            <a:normAutofit/>
          </a:bodyPr>
          <a:lstStyle/>
          <a:p>
            <a:r>
              <a:rPr lang="de-DE" sz="1600" dirty="0"/>
              <a:t>1. </a:t>
            </a:r>
            <a:r>
              <a:rPr lang="de-DE" sz="1600" dirty="0" err="1"/>
              <a:t>Disconnect</a:t>
            </a:r>
            <a:r>
              <a:rPr lang="de-DE" sz="1600" dirty="0"/>
              <a:t> Sensor</a:t>
            </a:r>
          </a:p>
          <a:p>
            <a:pPr marL="457200" lvl="1" indent="0">
              <a:buNone/>
            </a:pPr>
            <a:r>
              <a:rPr lang="de-DE" sz="1600" i="1" dirty="0"/>
              <a:t>(Data </a:t>
            </a:r>
            <a:r>
              <a:rPr lang="de-DE" sz="1600" i="1" dirty="0" err="1"/>
              <a:t>transmission</a:t>
            </a:r>
            <a:r>
              <a:rPr lang="de-DE" sz="1600" i="1" dirty="0"/>
              <a:t> and </a:t>
            </a:r>
            <a:r>
              <a:rPr lang="de-DE" sz="1600" i="1" dirty="0" err="1"/>
              <a:t>tracking</a:t>
            </a:r>
            <a:r>
              <a:rPr lang="de-DE" sz="1600" i="1" dirty="0"/>
              <a:t> </a:t>
            </a:r>
            <a:r>
              <a:rPr lang="de-DE" sz="1600" i="1" dirty="0" err="1"/>
              <a:t>is</a:t>
            </a:r>
            <a:r>
              <a:rPr lang="de-DE" sz="1600" i="1" dirty="0"/>
              <a:t> </a:t>
            </a:r>
            <a:r>
              <a:rPr lang="de-DE" sz="1600" i="1" dirty="0" err="1"/>
              <a:t>stopped</a:t>
            </a:r>
            <a:r>
              <a:rPr lang="de-DE" sz="1600" i="1" dirty="0"/>
              <a:t> </a:t>
            </a:r>
            <a:r>
              <a:rPr lang="de-DE" sz="1600" i="1" dirty="0" err="1"/>
              <a:t>automatically</a:t>
            </a:r>
            <a:r>
              <a:rPr lang="de-DE" sz="1600" i="1" dirty="0"/>
              <a:t>)</a:t>
            </a:r>
          </a:p>
          <a:p>
            <a:r>
              <a:rPr lang="de-DE" sz="1600" dirty="0"/>
              <a:t>2. Log out</a:t>
            </a:r>
          </a:p>
          <a:p>
            <a:pPr marL="457200" lvl="1" indent="0">
              <a:buNone/>
            </a:pPr>
            <a:r>
              <a:rPr lang="de-DE" sz="1600" i="1" dirty="0"/>
              <a:t>(Data </a:t>
            </a:r>
            <a:r>
              <a:rPr lang="de-DE" sz="1600" i="1" dirty="0" err="1"/>
              <a:t>transmission</a:t>
            </a:r>
            <a:r>
              <a:rPr lang="de-DE" sz="1600" i="1" dirty="0"/>
              <a:t> and </a:t>
            </a:r>
            <a:r>
              <a:rPr lang="de-DE" sz="1600" i="1" dirty="0" err="1"/>
              <a:t>tracking</a:t>
            </a:r>
            <a:r>
              <a:rPr lang="de-DE" sz="1600" i="1" dirty="0"/>
              <a:t> </a:t>
            </a:r>
            <a:r>
              <a:rPr lang="de-DE" sz="1600" i="1" dirty="0" err="1"/>
              <a:t>is</a:t>
            </a:r>
            <a:r>
              <a:rPr lang="de-DE" sz="1600" i="1" dirty="0"/>
              <a:t> </a:t>
            </a:r>
            <a:r>
              <a:rPr lang="de-DE" sz="1600" i="1" dirty="0" err="1"/>
              <a:t>stopped</a:t>
            </a:r>
            <a:r>
              <a:rPr lang="de-DE" sz="1600" i="1" dirty="0"/>
              <a:t> </a:t>
            </a:r>
            <a:r>
              <a:rPr lang="de-DE" sz="1600" i="1" dirty="0" err="1"/>
              <a:t>automatically</a:t>
            </a:r>
            <a:r>
              <a:rPr lang="de-DE" sz="1600" i="1" dirty="0"/>
              <a:t>)</a:t>
            </a:r>
          </a:p>
          <a:p>
            <a:r>
              <a:rPr lang="de-DE" sz="1600" dirty="0"/>
              <a:t>3. </a:t>
            </a:r>
            <a:r>
              <a:rPr lang="de-DE" sz="1600" dirty="0" err="1"/>
              <a:t>Stop</a:t>
            </a:r>
            <a:r>
              <a:rPr lang="de-DE" sz="1600" dirty="0"/>
              <a:t> Tracking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 err="1"/>
              <a:t>Notification</a:t>
            </a:r>
            <a:r>
              <a:rPr lang="de-DE" sz="1600" dirty="0"/>
              <a:t> in </a:t>
            </a:r>
            <a:r>
              <a:rPr lang="de-DE" sz="1600" dirty="0" err="1"/>
              <a:t>status</a:t>
            </a:r>
            <a:r>
              <a:rPr lang="de-DE" sz="1600" dirty="0"/>
              <a:t> bar</a:t>
            </a:r>
          </a:p>
          <a:p>
            <a:r>
              <a:rPr lang="de-DE" sz="1600" dirty="0"/>
              <a:t>4. </a:t>
            </a:r>
            <a:r>
              <a:rPr lang="de-DE" sz="1600" dirty="0" err="1"/>
              <a:t>Stop</a:t>
            </a:r>
            <a:r>
              <a:rPr lang="de-DE" sz="1600" dirty="0"/>
              <a:t> Tracking and </a:t>
            </a:r>
            <a:r>
              <a:rPr lang="de-DE" sz="1600" dirty="0" err="1"/>
              <a:t>disconnect</a:t>
            </a:r>
            <a:r>
              <a:rPr lang="de-DE" sz="1600" dirty="0"/>
              <a:t> </a:t>
            </a:r>
            <a:r>
              <a:rPr lang="de-DE" sz="1600" dirty="0" err="1"/>
              <a:t>sensor</a:t>
            </a:r>
            <a:endParaRPr lang="de-DE" sz="160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6E4F5A51-010B-4E6E-9631-876509AB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7250" y="5967311"/>
            <a:ext cx="2359025" cy="236842"/>
          </a:xfrm>
        </p:spPr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55E3093-D228-472B-8BE8-8A6C01A4DA4B}"/>
              </a:ext>
            </a:extLst>
          </p:cNvPr>
          <p:cNvSpPr/>
          <p:nvPr/>
        </p:nvSpPr>
        <p:spPr>
          <a:xfrm>
            <a:off x="5930695" y="1075661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F0BE4876-F68B-4A03-A1A8-2A385991779D}"/>
              </a:ext>
            </a:extLst>
          </p:cNvPr>
          <p:cNvSpPr/>
          <p:nvPr/>
        </p:nvSpPr>
        <p:spPr>
          <a:xfrm>
            <a:off x="6659519" y="1075661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3F5638FE-3C5A-40DD-9C7D-9840C97A8989}"/>
              </a:ext>
            </a:extLst>
          </p:cNvPr>
          <p:cNvSpPr/>
          <p:nvPr/>
        </p:nvSpPr>
        <p:spPr>
          <a:xfrm>
            <a:off x="7390455" y="1075661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48FB40-7856-48E8-9FA1-1F7B50960A7C}"/>
              </a:ext>
            </a:extLst>
          </p:cNvPr>
          <p:cNvSpPr txBox="1"/>
          <p:nvPr/>
        </p:nvSpPr>
        <p:spPr>
          <a:xfrm>
            <a:off x="5904706" y="68226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5DEC054-0264-4024-8708-EB7DFB63EFF3}"/>
              </a:ext>
            </a:extLst>
          </p:cNvPr>
          <p:cNvSpPr txBox="1"/>
          <p:nvPr/>
        </p:nvSpPr>
        <p:spPr>
          <a:xfrm>
            <a:off x="6659518" y="6853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C96B3FF-955C-4A84-9789-A6145DBE732D}"/>
              </a:ext>
            </a:extLst>
          </p:cNvPr>
          <p:cNvSpPr txBox="1"/>
          <p:nvPr/>
        </p:nvSpPr>
        <p:spPr>
          <a:xfrm>
            <a:off x="7390455" y="68226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</a:t>
            </a:r>
          </a:p>
        </p:txBody>
      </p:sp>
      <p:pic>
        <p:nvPicPr>
          <p:cNvPr id="16" name="Inhaltsplatzhalter 5">
            <a:extLst>
              <a:ext uri="{FF2B5EF4-FFF2-40B4-BE49-F238E27FC236}">
                <a16:creationId xmlns:a16="http://schemas.microsoft.com/office/drawing/2014/main" id="{0224D1DC-D87C-4D2B-82E7-F9216F8BC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60" y="1280341"/>
            <a:ext cx="2397210" cy="4927600"/>
          </a:xfrm>
          <a:prstGeom prst="rect">
            <a:avLst/>
          </a:prstGeom>
        </p:spPr>
      </p:pic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DDEF5F96-B951-48D5-9EBA-55A224AB3E1D}"/>
              </a:ext>
            </a:extLst>
          </p:cNvPr>
          <p:cNvSpPr/>
          <p:nvPr/>
        </p:nvSpPr>
        <p:spPr>
          <a:xfrm rot="16200000">
            <a:off x="9687467" y="2816046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28B872-0531-441D-A557-53F31C937B40}"/>
              </a:ext>
            </a:extLst>
          </p:cNvPr>
          <p:cNvSpPr txBox="1"/>
          <p:nvPr/>
        </p:nvSpPr>
        <p:spPr>
          <a:xfrm>
            <a:off x="9261476" y="284238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81D7085F-F1FE-494A-87B4-89CE96A74521}"/>
              </a:ext>
            </a:extLst>
          </p:cNvPr>
          <p:cNvSpPr txBox="1">
            <a:spLocks/>
          </p:cNvSpPr>
          <p:nvPr/>
        </p:nvSpPr>
        <p:spPr>
          <a:xfrm>
            <a:off x="838200" y="1219863"/>
            <a:ext cx="10515600" cy="95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65A3C4"/>
                </a:solidFill>
                <a:latin typeface="Trebuchet MS (Überschriften)"/>
                <a:ea typeface="+mj-ea"/>
                <a:cs typeface="+mj-cs"/>
              </a:defRPr>
            </a:lvl1pPr>
          </a:lstStyle>
          <a:p>
            <a:r>
              <a:rPr lang="de-DE" dirty="0"/>
              <a:t>App – Start Tracking</a:t>
            </a:r>
          </a:p>
        </p:txBody>
      </p:sp>
    </p:spTree>
    <p:extLst>
      <p:ext uri="{BB962C8B-B14F-4D97-AF65-F5344CB8AC3E}">
        <p14:creationId xmlns:p14="http://schemas.microsoft.com/office/powerpoint/2010/main" val="331095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4764E78-D011-462D-AB22-6081125EC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71" y="704589"/>
            <a:ext cx="2514841" cy="544882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836F3C-53D9-4888-8E7B-CE1A797F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7C0A920B-A6A5-4A1F-AA11-50781EE35A8F}"/>
              </a:ext>
            </a:extLst>
          </p:cNvPr>
          <p:cNvSpPr txBox="1">
            <a:spLocks/>
          </p:cNvSpPr>
          <p:nvPr/>
        </p:nvSpPr>
        <p:spPr>
          <a:xfrm>
            <a:off x="677333" y="2160589"/>
            <a:ext cx="453835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lost </a:t>
            </a:r>
            <a:r>
              <a:rPr lang="de-DE" dirty="0" err="1"/>
              <a:t>unexpectedly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tries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reconnect</a:t>
            </a:r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cancel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reconnect</a:t>
            </a:r>
            <a:r>
              <a:rPr lang="de-DE" dirty="0"/>
              <a:t> </a:t>
            </a:r>
            <a:r>
              <a:rPr lang="de-DE" dirty="0" err="1"/>
              <a:t>trials</a:t>
            </a:r>
            <a:r>
              <a:rPr lang="de-DE" dirty="0"/>
              <a:t>, press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„</a:t>
            </a:r>
            <a:r>
              <a:rPr lang="de-DE" dirty="0" err="1"/>
              <a:t>button</a:t>
            </a:r>
            <a:r>
              <a:rPr lang="de-DE" dirty="0"/>
              <a:t>“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7F831CD8-0CC0-4EFA-A687-719ED63090E6}"/>
              </a:ext>
            </a:extLst>
          </p:cNvPr>
          <p:cNvSpPr/>
          <p:nvPr/>
        </p:nvSpPr>
        <p:spPr>
          <a:xfrm>
            <a:off x="7633043" y="540214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C934078-69A7-4539-BD43-88F9D5F3DA1D}"/>
              </a:ext>
            </a:extLst>
          </p:cNvPr>
          <p:cNvSpPr txBox="1">
            <a:spLocks/>
          </p:cNvSpPr>
          <p:nvPr/>
        </p:nvSpPr>
        <p:spPr>
          <a:xfrm>
            <a:off x="838200" y="1219863"/>
            <a:ext cx="10515600" cy="95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65A3C4"/>
                </a:solidFill>
                <a:latin typeface="Trebuchet MS (Überschriften)"/>
                <a:ea typeface="+mj-ea"/>
                <a:cs typeface="+mj-cs"/>
              </a:defRPr>
            </a:lvl1pPr>
          </a:lstStyle>
          <a:p>
            <a:r>
              <a:rPr lang="de-DE" dirty="0"/>
              <a:t>App – Features – </a:t>
            </a:r>
            <a:r>
              <a:rPr lang="de-DE" dirty="0" err="1"/>
              <a:t>Reconnect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98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ED477-677D-499C-BB83-077FE7E0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transmission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A5A50-2DDA-4158-824D-7AFDA6B0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The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  <a:r>
              <a:rPr lang="de-DE" sz="1600" dirty="0" err="1"/>
              <a:t>transmits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an MQTT </a:t>
            </a:r>
            <a:r>
              <a:rPr lang="de-DE" sz="1600" dirty="0" err="1"/>
              <a:t>Endpoint</a:t>
            </a:r>
            <a:r>
              <a:rPr lang="de-DE" sz="1600" dirty="0"/>
              <a:t> in real-time</a:t>
            </a:r>
          </a:p>
          <a:p>
            <a:r>
              <a:rPr lang="de-DE" sz="1600" dirty="0" err="1"/>
              <a:t>Transmitted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includes</a:t>
            </a:r>
            <a:r>
              <a:rPr lang="de-DE" sz="1600" dirty="0"/>
              <a:t>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measurements</a:t>
            </a:r>
            <a:r>
              <a:rPr lang="de-DE" sz="1600" dirty="0"/>
              <a:t>, </a:t>
            </a:r>
            <a:r>
              <a:rPr lang="de-DE" sz="1600" dirty="0" err="1"/>
              <a:t>timestamp</a:t>
            </a:r>
            <a:r>
              <a:rPr lang="de-DE" sz="1600" dirty="0"/>
              <a:t>, </a:t>
            </a:r>
            <a:r>
              <a:rPr lang="de-DE" sz="1600" dirty="0" err="1"/>
              <a:t>location</a:t>
            </a:r>
            <a:r>
              <a:rPr lang="de-DE" sz="1600" dirty="0"/>
              <a:t>, </a:t>
            </a:r>
            <a:r>
              <a:rPr lang="de-DE" sz="1600" dirty="0" err="1"/>
              <a:t>username</a:t>
            </a:r>
            <a:r>
              <a:rPr lang="de-DE" sz="1600" dirty="0"/>
              <a:t> and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current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  <a:r>
              <a:rPr lang="de-DE" sz="1600" dirty="0" err="1"/>
              <a:t>version</a:t>
            </a:r>
            <a:r>
              <a:rPr lang="de-DE" sz="1600" dirty="0"/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76373E-04D5-4BAB-9B71-3DF188A0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528DAE-9056-4411-8B82-404127B13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6"/>
          <a:stretch/>
        </p:blipFill>
        <p:spPr>
          <a:xfrm>
            <a:off x="1748961" y="3232694"/>
            <a:ext cx="8694078" cy="30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4AD3F-86AB-4360-883C-56271EA2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DE4L </a:t>
            </a:r>
            <a:r>
              <a:rPr lang="de-DE" dirty="0" err="1"/>
              <a:t>Sensing</a:t>
            </a:r>
            <a:r>
              <a:rPr lang="de-DE" dirty="0"/>
              <a:t>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120DB-69B1-465B-B677-085C180D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Google Play Store</a:t>
            </a:r>
          </a:p>
          <a:p>
            <a:r>
              <a:rPr lang="de-DE" sz="1600" u="sng" dirty="0">
                <a:hlinkClick r:id="rId2"/>
              </a:rPr>
              <a:t>https://play.google.com/store/apps/details?id=io.de4l.app</a:t>
            </a:r>
            <a:endParaRPr lang="de-DE" sz="1600" u="sng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9D80E7-CB1C-47A0-996A-1DC6B992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FCF848-68B7-4B78-8AEC-57184BFD7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95" y="3016235"/>
            <a:ext cx="4163374" cy="31757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9EC94D8-337C-46AB-B0FB-DAF0B330B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545" y="3274437"/>
            <a:ext cx="1714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6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988623B-5EEC-465E-B665-2BE4D18F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https://www.habitatmap.org/airbeam</a:t>
            </a:r>
            <a:endParaRPr lang="de-DE" dirty="0"/>
          </a:p>
          <a:p>
            <a:r>
              <a:rPr lang="de-DE" dirty="0"/>
              <a:t>Bluetooth Classic</a:t>
            </a:r>
          </a:p>
          <a:p>
            <a:r>
              <a:rPr lang="de-DE" dirty="0"/>
              <a:t>PM1, PM2.5, PM10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C5C908-8445-42FE-BF91-05E13E61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C79-3A10-4D3E-8D3A-910B010F3C2E}" type="datetime1">
              <a:rPr lang="de-DE" smtClean="0"/>
              <a:t>02.06.2022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F18E0B-7787-4600-A39B-A08C8A3E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ADB3DE-7B80-4723-8489-C88EF4A8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4F51210-B688-45CF-AE11-815B4680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863"/>
            <a:ext cx="10515600" cy="950536"/>
          </a:xfrm>
        </p:spPr>
        <p:txBody>
          <a:bodyPr/>
          <a:lstStyle/>
          <a:p>
            <a:r>
              <a:rPr lang="de-DE" dirty="0" err="1"/>
              <a:t>AirBeam</a:t>
            </a:r>
            <a:r>
              <a:rPr lang="de-DE" dirty="0"/>
              <a:t> 2</a:t>
            </a:r>
          </a:p>
        </p:txBody>
      </p:sp>
      <p:pic>
        <p:nvPicPr>
          <p:cNvPr id="2052" name="Picture 4" descr="https://www.habitatmap.org/images/uploads/AB2Features+Dimensions.jpg?nf_resize=fit&amp;w=1200">
            <a:extLst>
              <a:ext uri="{FF2B5EF4-FFF2-40B4-BE49-F238E27FC236}">
                <a16:creationId xmlns:a16="http://schemas.microsoft.com/office/drawing/2014/main" id="{B2B88290-5886-47CA-A16B-EB25178C0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943" y="2120595"/>
            <a:ext cx="2731228" cy="38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https://www.habitatmap.org/assets/img/airbeam-buy-it-now.jpg?nf_resize=fit&amp;w=750">
            <a:extLst>
              <a:ext uri="{FF2B5EF4-FFF2-40B4-BE49-F238E27FC236}">
                <a16:creationId xmlns:a16="http://schemas.microsoft.com/office/drawing/2014/main" id="{6BD95D20-FADF-4EC8-99AC-EF9583BA81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9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DC71F74-59E1-47A9-B00C-20F0C24F1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https://www.habitatmap.org/airbeam</a:t>
            </a:r>
            <a:endParaRPr lang="de-DE" dirty="0"/>
          </a:p>
          <a:p>
            <a:r>
              <a:rPr lang="de-DE" dirty="0"/>
              <a:t>Bluetooth LE</a:t>
            </a:r>
          </a:p>
          <a:p>
            <a:r>
              <a:rPr lang="de-DE" dirty="0"/>
              <a:t>PM1, PM2.5, PM10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ED001F-D4D8-462E-B453-3EA1BA65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C79-3A10-4D3E-8D3A-910B010F3C2E}" type="datetime1">
              <a:rPr lang="de-DE" smtClean="0"/>
              <a:t>02.06.2022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7268A8-2178-40E9-8D85-758F625E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4FD128-98D8-4BCE-9DB1-F35DB4A3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10B8FCA-CCDE-4D5C-B716-53FA5943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AirBeam</a:t>
            </a:r>
            <a:r>
              <a:rPr lang="de-DE" dirty="0"/>
              <a:t> 3</a:t>
            </a:r>
          </a:p>
        </p:txBody>
      </p:sp>
      <p:pic>
        <p:nvPicPr>
          <p:cNvPr id="2050" name="Picture 2" descr="https://www.habitatmap.org/images/uploads/ab3features-dimensions.png?nf_resize=fit&amp;w=1200">
            <a:extLst>
              <a:ext uri="{FF2B5EF4-FFF2-40B4-BE49-F238E27FC236}">
                <a16:creationId xmlns:a16="http://schemas.microsoft.com/office/drawing/2014/main" id="{D643B513-E701-41A6-8BD5-C2102AFE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27" y="3352647"/>
            <a:ext cx="2316504" cy="29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irbeam">
            <a:extLst>
              <a:ext uri="{FF2B5EF4-FFF2-40B4-BE49-F238E27FC236}">
                <a16:creationId xmlns:a16="http://schemas.microsoft.com/office/drawing/2014/main" id="{609DBB0D-75DF-4007-9C7E-6BB86F2A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55" y="188613"/>
            <a:ext cx="4609448" cy="307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9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2EA18B8-E1C8-435F-88D5-A46DC6FF0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275"/>
            <a:ext cx="7065723" cy="3864693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https://ruuvi.com/</a:t>
            </a:r>
            <a:endParaRPr lang="de-DE" dirty="0"/>
          </a:p>
          <a:p>
            <a:r>
              <a:rPr lang="de-DE" dirty="0"/>
              <a:t>BLE </a:t>
            </a:r>
            <a:r>
              <a:rPr lang="de-DE" dirty="0" err="1"/>
              <a:t>Beacon</a:t>
            </a:r>
            <a:endParaRPr lang="de-DE" dirty="0"/>
          </a:p>
          <a:p>
            <a:r>
              <a:rPr lang="de-DE" dirty="0" err="1"/>
              <a:t>Temperature</a:t>
            </a:r>
            <a:r>
              <a:rPr lang="de-DE" dirty="0"/>
              <a:t>, </a:t>
            </a:r>
            <a:r>
              <a:rPr lang="de-DE" dirty="0" err="1"/>
              <a:t>Humidity</a:t>
            </a:r>
            <a:r>
              <a:rPr lang="de-DE" dirty="0"/>
              <a:t>, Air </a:t>
            </a:r>
            <a:r>
              <a:rPr lang="de-DE" dirty="0" err="1"/>
              <a:t>Pressure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BBE96F-580B-4408-8074-D09B927A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C79-3A10-4D3E-8D3A-910B010F3C2E}" type="datetime1">
              <a:rPr lang="de-DE" smtClean="0"/>
              <a:t>02.06.2022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A77508-E411-47F1-A6A7-99B13899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7EF22D-1082-4B7F-B5EA-CBE30032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E7FAD67-5804-47A6-A7CF-ADBE66F1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863"/>
            <a:ext cx="10515600" cy="950536"/>
          </a:xfrm>
        </p:spPr>
        <p:txBody>
          <a:bodyPr/>
          <a:lstStyle/>
          <a:p>
            <a:r>
              <a:rPr lang="de-DE" dirty="0" err="1"/>
              <a:t>Ruuvi</a:t>
            </a:r>
            <a:r>
              <a:rPr lang="de-DE" dirty="0"/>
              <a:t> Tag</a:t>
            </a:r>
          </a:p>
        </p:txBody>
      </p:sp>
      <p:pic>
        <p:nvPicPr>
          <p:cNvPr id="1026" name="Picture 2" descr="https://ruuvi.com/i/u/ruuvitag-product-sensors-en.jpg">
            <a:extLst>
              <a:ext uri="{FF2B5EF4-FFF2-40B4-BE49-F238E27FC236}">
                <a16:creationId xmlns:a16="http://schemas.microsoft.com/office/drawing/2014/main" id="{176D601C-E662-4BCE-9186-C3A86FEB7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057" y="1006193"/>
            <a:ext cx="4183693" cy="418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8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4AD3F-86AB-4360-883C-56271EA2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– </a:t>
            </a:r>
            <a:r>
              <a:rPr lang="de-DE" dirty="0" err="1"/>
              <a:t>Permissions</a:t>
            </a:r>
            <a:r>
              <a:rPr lang="de-DE" dirty="0"/>
              <a:t> - Location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120DB-69B1-465B-B677-085C180D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275"/>
            <a:ext cx="4466573" cy="3864693"/>
          </a:xfrm>
        </p:spPr>
        <p:txBody>
          <a:bodyPr/>
          <a:lstStyle/>
          <a:p>
            <a:r>
              <a:rPr lang="de-DE" sz="1600" dirty="0"/>
              <a:t>App </a:t>
            </a:r>
            <a:r>
              <a:rPr lang="de-DE" sz="1600" dirty="0" err="1"/>
              <a:t>uses</a:t>
            </a:r>
            <a:r>
              <a:rPr lang="de-DE" sz="1600" dirty="0"/>
              <a:t> </a:t>
            </a:r>
            <a:r>
              <a:rPr lang="de-DE" sz="1600" dirty="0" err="1"/>
              <a:t>location</a:t>
            </a:r>
            <a:r>
              <a:rPr lang="de-DE" sz="1600" dirty="0"/>
              <a:t> </a:t>
            </a:r>
            <a:r>
              <a:rPr lang="de-DE" sz="1600" dirty="0" err="1"/>
              <a:t>services</a:t>
            </a:r>
            <a:r>
              <a:rPr lang="de-DE" sz="1600" dirty="0"/>
              <a:t> and </a:t>
            </a:r>
            <a:r>
              <a:rPr lang="de-DE" sz="1600" dirty="0" err="1"/>
              <a:t>within</a:t>
            </a:r>
            <a:r>
              <a:rPr lang="de-DE" sz="1600" dirty="0"/>
              <a:t> a </a:t>
            </a:r>
            <a:r>
              <a:rPr lang="de-DE" sz="1600" dirty="0" err="1"/>
              <a:t>foreground</a:t>
            </a:r>
            <a:r>
              <a:rPr lang="de-DE" sz="1600" dirty="0"/>
              <a:t> </a:t>
            </a:r>
            <a:r>
              <a:rPr lang="de-DE" sz="1600" dirty="0" err="1"/>
              <a:t>service</a:t>
            </a:r>
            <a:r>
              <a:rPr lang="de-DE" sz="1600" dirty="0"/>
              <a:t> </a:t>
            </a: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active</a:t>
            </a:r>
            <a:r>
              <a:rPr lang="de-DE" sz="1600" dirty="0"/>
              <a:t> - </a:t>
            </a:r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hidden</a:t>
            </a:r>
            <a:r>
              <a:rPr lang="de-DE" sz="1600" dirty="0"/>
              <a:t> </a:t>
            </a:r>
            <a:r>
              <a:rPr lang="de-DE" sz="1600" dirty="0" err="1"/>
              <a:t>location</a:t>
            </a:r>
            <a:r>
              <a:rPr lang="de-DE" sz="1600" dirty="0"/>
              <a:t> </a:t>
            </a:r>
            <a:r>
              <a:rPr lang="de-DE" sz="1600" dirty="0" err="1"/>
              <a:t>tracking</a:t>
            </a:r>
            <a:endParaRPr lang="de-DE" sz="1600" dirty="0"/>
          </a:p>
          <a:p>
            <a:r>
              <a:rPr lang="en-US" sz="1600" dirty="0"/>
              <a:t>Select “Allowed only while in use” when asked for permission</a:t>
            </a:r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9D80E7-CB1C-47A0-996A-1DC6B992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6DDBCE55-C144-4576-83D2-8FE71E36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087" y="2170399"/>
            <a:ext cx="1888266" cy="3881437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15B21F98-89CC-40E4-9163-3707FB1A6DB9}"/>
              </a:ext>
            </a:extLst>
          </p:cNvPr>
          <p:cNvSpPr/>
          <p:nvPr/>
        </p:nvSpPr>
        <p:spPr>
          <a:xfrm rot="5400000">
            <a:off x="10462038" y="5141415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59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5A75E247-B020-4171-87A0-0788892C2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220" y="2486417"/>
            <a:ext cx="1706374" cy="369714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CAAFD9-7840-411E-B159-21C719CA1C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626" y="2486474"/>
            <a:ext cx="1706375" cy="3697146"/>
          </a:xfrm>
          <a:prstGeom prst="rect">
            <a:avLst/>
          </a:prstGeom>
        </p:spPr>
      </p:pic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915537C9-C652-4536-A534-86F72AEB8490}"/>
              </a:ext>
            </a:extLst>
          </p:cNvPr>
          <p:cNvSpPr/>
          <p:nvPr/>
        </p:nvSpPr>
        <p:spPr>
          <a:xfrm rot="16200000">
            <a:off x="10629470" y="3109727"/>
            <a:ext cx="237835" cy="310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2E130B-94E8-4CAA-B302-7DE06D74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863"/>
            <a:ext cx="10515600" cy="950536"/>
          </a:xfrm>
        </p:spPr>
        <p:txBody>
          <a:bodyPr/>
          <a:lstStyle/>
          <a:p>
            <a:r>
              <a:rPr lang="de-DE" dirty="0"/>
              <a:t>App – Link Sensor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C6279-4AF5-4A5E-B910-C568905D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94387" cy="3880773"/>
          </a:xfrm>
        </p:spPr>
        <p:txBody>
          <a:bodyPr>
            <a:normAutofit/>
          </a:bodyPr>
          <a:lstStyle/>
          <a:p>
            <a:r>
              <a:rPr lang="de-DE" sz="1600" dirty="0"/>
              <a:t>Link Sensor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endParaRPr lang="de-DE" sz="1600" dirty="0"/>
          </a:p>
          <a:p>
            <a:r>
              <a:rPr lang="de-DE" sz="1600" dirty="0"/>
              <a:t>Default </a:t>
            </a:r>
            <a:r>
              <a:rPr lang="de-DE" sz="1600" dirty="0" err="1"/>
              <a:t>scan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BLE </a:t>
            </a:r>
            <a:r>
              <a:rPr lang="de-DE" sz="1600" dirty="0" err="1"/>
              <a:t>devices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endParaRPr lang="de-DE" sz="1600" dirty="0"/>
          </a:p>
          <a:p>
            <a:r>
              <a:rPr lang="de-DE" sz="1600" dirty="0" err="1"/>
              <a:t>Enable</a:t>
            </a:r>
            <a:r>
              <a:rPr lang="de-DE" sz="1600" dirty="0"/>
              <a:t> Legacy Scan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scan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BT classic </a:t>
            </a:r>
            <a:r>
              <a:rPr lang="de-DE" sz="1600" dirty="0" err="1"/>
              <a:t>devices</a:t>
            </a:r>
            <a:r>
              <a:rPr lang="de-DE" sz="1600" dirty="0"/>
              <a:t> like AirBeam2</a:t>
            </a:r>
          </a:p>
          <a:p>
            <a:endParaRPr lang="de-DE" sz="160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591CCC-4827-407E-8E7B-BEB99FBB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61300" y="5974005"/>
            <a:ext cx="2105186" cy="211357"/>
          </a:xfrm>
        </p:spPr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3672642-F7B6-4052-BFBF-AFE0C1C0E794}"/>
              </a:ext>
            </a:extLst>
          </p:cNvPr>
          <p:cNvSpPr/>
          <p:nvPr/>
        </p:nvSpPr>
        <p:spPr>
          <a:xfrm>
            <a:off x="6247088" y="2383776"/>
            <a:ext cx="237835" cy="310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73A6A4F4-805E-4FFC-85F1-70DCFF37F976}"/>
              </a:ext>
            </a:extLst>
          </p:cNvPr>
          <p:cNvSpPr/>
          <p:nvPr/>
        </p:nvSpPr>
        <p:spPr>
          <a:xfrm>
            <a:off x="6521407" y="5517360"/>
            <a:ext cx="237835" cy="310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9EDC62-6CBE-4789-99DD-7E3FF69D6914}"/>
              </a:ext>
            </a:extLst>
          </p:cNvPr>
          <p:cNvSpPr txBox="1"/>
          <p:nvPr/>
        </p:nvSpPr>
        <p:spPr>
          <a:xfrm>
            <a:off x="5975164" y="1971320"/>
            <a:ext cx="784078" cy="271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Option 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7DA6F4E-48BB-4235-AFDC-2F78466D069E}"/>
              </a:ext>
            </a:extLst>
          </p:cNvPr>
          <p:cNvSpPr txBox="1"/>
          <p:nvPr/>
        </p:nvSpPr>
        <p:spPr>
          <a:xfrm>
            <a:off x="6247088" y="5157362"/>
            <a:ext cx="784078" cy="271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Option 2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4D3CA47-FF18-4680-B581-68C9A5D0A4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74" y="2486416"/>
            <a:ext cx="1706374" cy="36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7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481D48E-246F-4A06-8E89-662BECC7E8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911" y="2019136"/>
            <a:ext cx="1728770" cy="374566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2E130B-94E8-4CAA-B302-7DE06D74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– Connect Sensor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C6279-4AF5-4A5E-B910-C568905D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2637366" cy="3880773"/>
          </a:xfrm>
        </p:spPr>
        <p:txBody>
          <a:bodyPr>
            <a:noAutofit/>
          </a:bodyPr>
          <a:lstStyle/>
          <a:p>
            <a:r>
              <a:rPr lang="de-DE" sz="1600" dirty="0"/>
              <a:t>Press „Connect“ in „Devices“ screen</a:t>
            </a:r>
          </a:p>
          <a:p>
            <a:r>
              <a:rPr lang="de-DE" sz="1600" dirty="0"/>
              <a:t>Connection </a:t>
            </a:r>
            <a:r>
              <a:rPr lang="de-DE" sz="1600" dirty="0" err="1"/>
              <a:t>process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last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60 </a:t>
            </a:r>
            <a:r>
              <a:rPr lang="de-DE" sz="1600" dirty="0" err="1"/>
              <a:t>seconds</a:t>
            </a:r>
            <a:endParaRPr lang="de-DE" sz="1600" dirty="0"/>
          </a:p>
          <a:p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connected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first</a:t>
            </a:r>
            <a:r>
              <a:rPr lang="de-DE" sz="1600" dirty="0"/>
              <a:t> time, a </a:t>
            </a:r>
            <a:r>
              <a:rPr lang="de-DE" sz="1600" dirty="0" err="1"/>
              <a:t>pairing</a:t>
            </a:r>
            <a:r>
              <a:rPr lang="de-DE" sz="1600" dirty="0"/>
              <a:t> </a:t>
            </a:r>
            <a:r>
              <a:rPr lang="de-DE" sz="1600" dirty="0" err="1"/>
              <a:t>notification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shown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Android</a:t>
            </a:r>
          </a:p>
          <a:p>
            <a:r>
              <a:rPr lang="de-DE" sz="1600" dirty="0"/>
              <a:t>On </a:t>
            </a:r>
            <a:r>
              <a:rPr lang="de-DE" sz="1600" dirty="0" err="1"/>
              <a:t>success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  <a:r>
              <a:rPr lang="de-DE" sz="1600" dirty="0" err="1"/>
              <a:t>automatically</a:t>
            </a:r>
            <a:r>
              <a:rPr lang="de-DE" sz="1600" dirty="0"/>
              <a:t> </a:t>
            </a:r>
            <a:r>
              <a:rPr lang="de-DE" sz="1600" dirty="0" err="1"/>
              <a:t>switches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„Home“ screen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591CCC-4827-407E-8E7B-BEB99FBB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5AD12DD1-329A-4FD5-A4FF-5647B8B8ADE1}"/>
              </a:ext>
            </a:extLst>
          </p:cNvPr>
          <p:cNvSpPr/>
          <p:nvPr/>
        </p:nvSpPr>
        <p:spPr>
          <a:xfrm rot="16200000">
            <a:off x="3261470" y="2367766"/>
            <a:ext cx="255747" cy="367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9A5375A-A2BF-4430-BF51-3886E9FBDC30}"/>
              </a:ext>
            </a:extLst>
          </p:cNvPr>
          <p:cNvSpPr/>
          <p:nvPr/>
        </p:nvSpPr>
        <p:spPr>
          <a:xfrm>
            <a:off x="4319866" y="5424616"/>
            <a:ext cx="400973" cy="255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3447C82A-9B1A-4E74-901B-5C0C5753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681" y="2019136"/>
            <a:ext cx="1822217" cy="3745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751DD793-D044-474F-B222-DFD443B910F8}"/>
              </a:ext>
            </a:extLst>
          </p:cNvPr>
          <p:cNvSpPr txBox="1"/>
          <p:nvPr/>
        </p:nvSpPr>
        <p:spPr>
          <a:xfrm>
            <a:off x="7500416" y="1757526"/>
            <a:ext cx="200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(On </a:t>
            </a:r>
            <a:r>
              <a:rPr lang="de-DE" sz="1100" b="1" dirty="0" err="1"/>
              <a:t>first</a:t>
            </a:r>
            <a:r>
              <a:rPr lang="de-DE" sz="1100" b="1" dirty="0"/>
              <a:t> </a:t>
            </a:r>
            <a:r>
              <a:rPr lang="de-DE" sz="1100" b="1" dirty="0" err="1"/>
              <a:t>connection</a:t>
            </a:r>
            <a:r>
              <a:rPr lang="de-DE" sz="1100" b="1" dirty="0"/>
              <a:t> </a:t>
            </a:r>
            <a:r>
              <a:rPr lang="de-DE" sz="1100" b="1" dirty="0" err="1"/>
              <a:t>only</a:t>
            </a:r>
            <a:r>
              <a:rPr lang="de-DE" sz="1100" b="1" dirty="0"/>
              <a:t>)</a:t>
            </a:r>
          </a:p>
        </p:txBody>
      </p:sp>
      <p:sp>
        <p:nvSpPr>
          <p:cNvPr id="34" name="Pfeil: nach unten 33">
            <a:extLst>
              <a:ext uri="{FF2B5EF4-FFF2-40B4-BE49-F238E27FC236}">
                <a16:creationId xmlns:a16="http://schemas.microsoft.com/office/drawing/2014/main" id="{E46323E9-15E5-4C6E-B0A5-65CCF7030241}"/>
              </a:ext>
            </a:extLst>
          </p:cNvPr>
          <p:cNvSpPr/>
          <p:nvPr/>
        </p:nvSpPr>
        <p:spPr>
          <a:xfrm rot="5400000">
            <a:off x="9091014" y="5144348"/>
            <a:ext cx="239004" cy="321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F42DDF-1F0A-4FCE-A0DF-E139FEB11A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91" y="2019136"/>
            <a:ext cx="1728770" cy="374566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93EF7C1-F470-4D87-9956-3DAD6BC4B0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18" y="2019136"/>
            <a:ext cx="1728770" cy="37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3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DB3B72F-F6B8-4111-8AD1-347FA8539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39" y="2041759"/>
            <a:ext cx="1886859" cy="408819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C6279-4AF5-4A5E-B910-C568905D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43581" cy="3880773"/>
          </a:xfrm>
        </p:spPr>
        <p:txBody>
          <a:bodyPr>
            <a:normAutofit/>
          </a:bodyPr>
          <a:lstStyle/>
          <a:p>
            <a:r>
              <a:rPr lang="de-DE" sz="1600" dirty="0"/>
              <a:t>Use </a:t>
            </a:r>
            <a:r>
              <a:rPr lang="de-DE" sz="1600" dirty="0" err="1"/>
              <a:t>your</a:t>
            </a:r>
            <a:r>
              <a:rPr lang="de-DE" sz="1600" dirty="0"/>
              <a:t> OAuth2 </a:t>
            </a:r>
            <a:r>
              <a:rPr lang="de-DE" sz="1600" dirty="0" err="1"/>
              <a:t>account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login</a:t>
            </a:r>
            <a:endParaRPr lang="de-DE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EFF630-05C1-41BE-84A7-A49B73E8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74EFDB4F-2091-4E29-B46A-9EE7366FD488}"/>
              </a:ext>
            </a:extLst>
          </p:cNvPr>
          <p:cNvSpPr/>
          <p:nvPr/>
        </p:nvSpPr>
        <p:spPr>
          <a:xfrm>
            <a:off x="5755222" y="1893384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5EE5649-DDB4-46C8-8086-B6BE64E0499B}"/>
              </a:ext>
            </a:extLst>
          </p:cNvPr>
          <p:cNvSpPr txBox="1">
            <a:spLocks/>
          </p:cNvSpPr>
          <p:nvPr/>
        </p:nvSpPr>
        <p:spPr>
          <a:xfrm>
            <a:off x="838200" y="1219863"/>
            <a:ext cx="10515600" cy="95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65A3C4"/>
                </a:solidFill>
                <a:latin typeface="Trebuchet MS (Überschriften)"/>
                <a:ea typeface="+mj-ea"/>
                <a:cs typeface="+mj-cs"/>
              </a:defRPr>
            </a:lvl1pPr>
          </a:lstStyle>
          <a:p>
            <a:r>
              <a:rPr lang="de-DE" dirty="0"/>
              <a:t>App – Login</a:t>
            </a:r>
          </a:p>
        </p:txBody>
      </p:sp>
    </p:spTree>
    <p:extLst>
      <p:ext uri="{BB962C8B-B14F-4D97-AF65-F5344CB8AC3E}">
        <p14:creationId xmlns:p14="http://schemas.microsoft.com/office/powerpoint/2010/main" val="309924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Farben DE4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3366"/>
      </a:accent1>
      <a:accent2>
        <a:srgbClr val="3D7096"/>
      </a:accent2>
      <a:accent3>
        <a:srgbClr val="63A3C4"/>
      </a:accent3>
      <a:accent4>
        <a:srgbClr val="ABC9E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76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Trebuchet MS</vt:lpstr>
      <vt:lpstr>Trebuchet MS (Textkörper)</vt:lpstr>
      <vt:lpstr>Trebuchet MS (Überschriften)</vt:lpstr>
      <vt:lpstr>Wingdings 3</vt:lpstr>
      <vt:lpstr>Office</vt:lpstr>
      <vt:lpstr>Quickstart –  DE4L Sensing App</vt:lpstr>
      <vt:lpstr>DE4L Sensing App</vt:lpstr>
      <vt:lpstr>AirBeam 2</vt:lpstr>
      <vt:lpstr>AirBeam 3</vt:lpstr>
      <vt:lpstr>Ruuvi Tag</vt:lpstr>
      <vt:lpstr>App – Permissions - Location</vt:lpstr>
      <vt:lpstr>App – Link Sensor (only once)</vt:lpstr>
      <vt:lpstr>App – Connect Sensor</vt:lpstr>
      <vt:lpstr>PowerPoint-Präsentation</vt:lpstr>
      <vt:lpstr>App – Start Tracking</vt:lpstr>
      <vt:lpstr>PowerPoint-Präsentation</vt:lpstr>
      <vt:lpstr>PowerPoint-Präsentation</vt:lpstr>
      <vt:lpstr>Data transmission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gaunitz</dc:creator>
  <cp:lastModifiedBy>Benjamin Gaunitz</cp:lastModifiedBy>
  <cp:revision>98</cp:revision>
  <dcterms:created xsi:type="dcterms:W3CDTF">2020-01-06T13:02:54Z</dcterms:created>
  <dcterms:modified xsi:type="dcterms:W3CDTF">2022-06-02T13:09:05Z</dcterms:modified>
</cp:coreProperties>
</file>