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75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37DD89-8AB3-489D-A991-8ED751E02A6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1E4693-D9CF-4AF8-99D6-6B500B5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E1D-6BC9-8D7F-4E9D-77CCE8E9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 and</a:t>
            </a:r>
            <a:b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  <a:b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D91D-D980-9B74-EA0D-C385FCF09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P</a:t>
            </a:r>
          </a:p>
        </p:txBody>
      </p:sp>
    </p:spTree>
    <p:extLst>
      <p:ext uri="{BB962C8B-B14F-4D97-AF65-F5344CB8AC3E}">
        <p14:creationId xmlns:p14="http://schemas.microsoft.com/office/powerpoint/2010/main" val="30962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CBA-2D11-979C-AA10-0F7DA7F5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E788-CE20-935E-6E42-6A92A39A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dirty="0">
                <a:solidFill>
                  <a:srgbClr val="1D1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Hiding internal details and showing functionality </a:t>
            </a:r>
            <a:endParaRPr lang="en-US" b="0" i="0" dirty="0">
              <a:solidFill>
                <a:srgbClr val="1D1D2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1D1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Binding (or wrapping) code and data together into a single unit 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1D1D2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3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FB4-0485-3EF3-C114-3402569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C5BE-204E-C2AF-BFCA-A484F358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components, i.e.,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JVM, JRE,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 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integrates the process of interpretation and compilation.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all the processes involved in creating a Java program. 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explains each and every step of how a program is compiled and executed.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0383-902A-BA79-0465-5192378E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1004-ED70-5B97-275A-DA810FA5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explained by using the following steps: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process of compilation and interpretation in Java.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converts the Java code into byte code.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JVM converts the byte code into machine code.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machine code is then executed by the machine.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A90C-E027-58EC-2BBD-ACCBF0E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</a:p>
        </p:txBody>
      </p:sp>
      <p:pic>
        <p:nvPicPr>
          <p:cNvPr id="1026" name="Picture 2" descr="Java Architecture">
            <a:extLst>
              <a:ext uri="{FF2B5EF4-FFF2-40B4-BE49-F238E27FC236}">
                <a16:creationId xmlns:a16="http://schemas.microsoft.com/office/drawing/2014/main" id="{DB8F250A-83FC-1FF7-27CD-F182BC6714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3424" y="2366963"/>
            <a:ext cx="478515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1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E259-8689-E77E-C3F2-5BEDFF2D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57E6-7727-A73B-C99F-23B4AAEA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Java is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WORA stands for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Once Run Anywhere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Java platform component that gives us an environment to execute java programs.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JVM's main task is to convert byte code into machine code.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JVM, first of all, loads the code into memory and verifies it. After that, it executes the code and provides a runtime environment.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2D25-5AFD-791D-C014-BE2A10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5323-9820-F399-0797-E173FAC7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environment in which Java programs are executed.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 takes our Java code, integrates it with the required libraries, and then starts the JVM to execute 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9054-4125-58B0-D375-471B59B5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E2C-81A2-0F84-6A4F-24AFD713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development environment used in the development of Java applications and applets.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holds JRE, a compiler, an interpreter or loader, and several development tools in 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FD67-F696-9EA9-A7B3-E9FA011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5204-7EC4-42B1-ED80-80B4C803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main pillars of OOPs are: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44777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E32F-E980-C67B-C7CA-4B17033C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482-5503-C429-0A29-6458AA1E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entity that has state and behavior is known as an object.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Collection of objects is called class.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one object acquires all the properties and behaviors of a parent object.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dirty="0">
                <a:solidFill>
                  <a:srgbClr val="1D1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one task is performed in different ways, it is known as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45779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</TotalTime>
  <Words>375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Java Architecture and OOPs Concept </vt:lpstr>
      <vt:lpstr>Introduction</vt:lpstr>
      <vt:lpstr>Java Architecture</vt:lpstr>
      <vt:lpstr>Java Architecture</vt:lpstr>
      <vt:lpstr>Java Virtual Machine</vt:lpstr>
      <vt:lpstr>Java Runtime Environment</vt:lpstr>
      <vt:lpstr>Java Development Kit</vt:lpstr>
      <vt:lpstr>OOPs Concepts</vt:lpstr>
      <vt:lpstr>OOPs Concept</vt:lpstr>
      <vt:lpstr>OOPs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P</dc:creator>
  <cp:lastModifiedBy>Pavan P</cp:lastModifiedBy>
  <cp:revision>1</cp:revision>
  <dcterms:created xsi:type="dcterms:W3CDTF">2024-11-07T10:07:33Z</dcterms:created>
  <dcterms:modified xsi:type="dcterms:W3CDTF">2024-11-07T10:20:20Z</dcterms:modified>
</cp:coreProperties>
</file>