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307" r:id="rId2"/>
    <p:sldId id="306" r:id="rId3"/>
    <p:sldId id="262" r:id="rId4"/>
    <p:sldId id="256" r:id="rId5"/>
    <p:sldId id="264" r:id="rId6"/>
    <p:sldId id="257" r:id="rId7"/>
    <p:sldId id="276" r:id="rId8"/>
    <p:sldId id="259" r:id="rId9"/>
    <p:sldId id="329" r:id="rId10"/>
    <p:sldId id="330" r:id="rId11"/>
    <p:sldId id="332" r:id="rId12"/>
    <p:sldId id="331" r:id="rId13"/>
    <p:sldId id="267" r:id="rId14"/>
    <p:sldId id="333" r:id="rId15"/>
    <p:sldId id="269" r:id="rId16"/>
    <p:sldId id="334" r:id="rId17"/>
    <p:sldId id="335" r:id="rId18"/>
    <p:sldId id="278" r:id="rId19"/>
    <p:sldId id="336" r:id="rId20"/>
    <p:sldId id="305" r:id="rId21"/>
  </p:sldIdLst>
  <p:sldSz cx="9144000" cy="5143500" type="screen16x9"/>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0">
          <p15:clr>
            <a:srgbClr val="A4A3A4"/>
          </p15:clr>
        </p15:guide>
        <p15:guide id="2" pos="3125">
          <p15:clr>
            <a:srgbClr val="A4A3A4"/>
          </p15:clr>
        </p15:guide>
        <p15:guide id="3" pos="680">
          <p15:clr>
            <a:srgbClr val="A4A3A4"/>
          </p15:clr>
        </p15:guide>
        <p15:guide id="4" pos="510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9" autoAdjust="0"/>
    <p:restoredTop sz="94660"/>
  </p:normalViewPr>
  <p:slideViewPr>
    <p:cSldViewPr snapToGrid="0" showGuides="1">
      <p:cViewPr varScale="1">
        <p:scale>
          <a:sx n="108" d="100"/>
          <a:sy n="108" d="100"/>
        </p:scale>
        <p:origin x="739" y="72"/>
      </p:cViewPr>
      <p:guideLst>
        <p:guide orient="horz" pos="1680"/>
        <p:guide pos="3125"/>
        <p:guide pos="680"/>
        <p:guide pos="5107"/>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76299-F284-4EAA-AA23-4862DC5082EB}" type="datetimeFigureOut">
              <a:rPr lang="zh-CN" altLang="en-US" smtClean="0"/>
              <a:t>2021/12/2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B313C-6B84-469A-A8BF-E1E0C9F599A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11</a:t>
            </a:fld>
            <a:endParaRPr lang="zh-CN" altLang="en-US"/>
          </a:p>
        </p:txBody>
      </p:sp>
    </p:spTree>
    <p:extLst>
      <p:ext uri="{BB962C8B-B14F-4D97-AF65-F5344CB8AC3E}">
        <p14:creationId xmlns:p14="http://schemas.microsoft.com/office/powerpoint/2010/main" val="3251148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14</a:t>
            </a:fld>
            <a:endParaRPr lang="zh-CN" altLang="en-US"/>
          </a:p>
        </p:txBody>
      </p:sp>
    </p:spTree>
    <p:extLst>
      <p:ext uri="{BB962C8B-B14F-4D97-AF65-F5344CB8AC3E}">
        <p14:creationId xmlns:p14="http://schemas.microsoft.com/office/powerpoint/2010/main" val="39281994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16</a:t>
            </a:fld>
            <a:endParaRPr lang="zh-CN" altLang="en-US"/>
          </a:p>
        </p:txBody>
      </p:sp>
    </p:spTree>
    <p:extLst>
      <p:ext uri="{BB962C8B-B14F-4D97-AF65-F5344CB8AC3E}">
        <p14:creationId xmlns:p14="http://schemas.microsoft.com/office/powerpoint/2010/main" val="343243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17</a:t>
            </a:fld>
            <a:endParaRPr lang="zh-CN" altLang="en-US"/>
          </a:p>
        </p:txBody>
      </p:sp>
    </p:spTree>
    <p:extLst>
      <p:ext uri="{BB962C8B-B14F-4D97-AF65-F5344CB8AC3E}">
        <p14:creationId xmlns:p14="http://schemas.microsoft.com/office/powerpoint/2010/main" val="2735888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19</a:t>
            </a:fld>
            <a:endParaRPr lang="zh-CN" altLang="en-US"/>
          </a:p>
        </p:txBody>
      </p:sp>
    </p:spTree>
    <p:extLst>
      <p:ext uri="{BB962C8B-B14F-4D97-AF65-F5344CB8AC3E}">
        <p14:creationId xmlns:p14="http://schemas.microsoft.com/office/powerpoint/2010/main" val="25985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20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9" name="组合 8"/>
          <p:cNvGrpSpPr/>
          <p:nvPr userDrawn="1"/>
        </p:nvGrpSpPr>
        <p:grpSpPr>
          <a:xfrm>
            <a:off x="611560" y="685255"/>
            <a:ext cx="7920880" cy="45719"/>
            <a:chOff x="3060700" y="4724400"/>
            <a:chExt cx="5955507" cy="31432"/>
          </a:xfrm>
        </p:grpSpPr>
        <p:cxnSp>
          <p:nvCxnSpPr>
            <p:cNvPr id="10" name="直接连接符 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2021/12/2</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cSld>
  <p:clrMapOvr>
    <a:masterClrMapping/>
  </p:clrMapOvr>
  <p:transition spd="slow"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2021/12/2</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cSld>
  <p:clrMapOvr>
    <a:masterClrMapping/>
  </p:clrMapOvr>
  <p:transition spd="slow" advTm="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624114"/>
            <a:ext cx="3192647" cy="52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629351"/>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screen"/>
          <a:stretch>
            <a:fillRect/>
          </a:stretch>
        </p:blipFill>
        <p:spPr>
          <a:xfrm>
            <a:off x="179513" y="-20538"/>
            <a:ext cx="1704311" cy="720080"/>
          </a:xfrm>
          <a:prstGeom prst="rect">
            <a:avLst/>
          </a:prstGeom>
        </p:spPr>
      </p:pic>
    </p:spTree>
  </p:cSld>
  <p:clrMapOvr>
    <a:masterClrMapping/>
  </p:clrMapOvr>
  <p:transition spd="slow" advClick="0" advTm="0">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740"/>
            <a:ext cx="8229600" cy="857250"/>
          </a:xfrm>
          <a:prstGeom prst="rect">
            <a:avLst/>
          </a:prstGeom>
        </p:spPr>
        <p:txBody>
          <a:bodyPr/>
          <a:lstStyle/>
          <a:p>
            <a:r>
              <a:rPr lang="zh-CN" altLang="en-US"/>
              <a:t>单击此处编辑母版标题样式</a:t>
            </a:r>
          </a:p>
        </p:txBody>
      </p:sp>
    </p:spTree>
  </p:cSld>
  <p:clrMapOvr>
    <a:masterClrMapping/>
  </p:clrMapOvr>
  <p:transition spd="slow" advClick="0" advTm="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2021/12/2</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cSld>
  <p:clrMapOvr>
    <a:masterClrMapping/>
  </p:clrMapOvr>
  <p:transition spd="slow" advTm="0">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2021/12/2</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2021/12/2</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1" name="矩形 10"/>
          <p:cNvSpPr/>
          <p:nvPr userDrawn="1"/>
        </p:nvSpPr>
        <p:spPr>
          <a:xfrm>
            <a:off x="1079064" y="3859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模板下载：</a:t>
            </a:r>
            <a:r>
              <a:rPr kumimoji="0" lang="en-US" altLang="zh-CN" sz="100" b="0" i="0" u="none" strike="noStrike" kern="0" cap="none" spc="0" normalizeH="0" baseline="0" noProof="0" dirty="0">
                <a:ln>
                  <a:noFill/>
                </a:ln>
                <a:solidFill>
                  <a:schemeClr val="bg1">
                    <a:lumMod val="85000"/>
                  </a:schemeClr>
                </a:solidFill>
                <a:effectLst/>
                <a:uLnTx/>
                <a:uFillTx/>
              </a:rPr>
              <a:t>www.1ppt.com/moban/     </a:t>
            </a:r>
            <a:r>
              <a:rPr kumimoji="0" lang="zh-CN" altLang="en-US" sz="100" b="0" i="0" u="none" strike="noStrike" kern="0" cap="none" spc="0" normalizeH="0" baseline="0" noProof="0" dirty="0">
                <a:ln>
                  <a:noFill/>
                </a:ln>
                <a:solidFill>
                  <a:schemeClr val="bg1">
                    <a:lumMod val="85000"/>
                  </a:schemeClr>
                </a:solidFill>
                <a:effectLst/>
                <a:uLnTx/>
                <a:uFillTx/>
              </a:rPr>
              <a:t>行业</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a:t>
            </a:r>
            <a:r>
              <a:rPr kumimoji="0" lang="en-US" altLang="zh-CN" sz="100" b="0" i="0" u="none" strike="noStrike" kern="0" cap="none" spc="0" normalizeH="0" baseline="0" noProof="0" dirty="0">
                <a:ln>
                  <a:noFill/>
                </a:ln>
                <a:solidFill>
                  <a:schemeClr val="bg1">
                    <a:lumMod val="85000"/>
                  </a:schemeClr>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85000"/>
                  </a:schemeClr>
                </a:solidFill>
                <a:effectLst/>
                <a:uLnTx/>
                <a:uFillTx/>
              </a:rPr>
              <a:t>节日</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模板：</a:t>
            </a:r>
            <a:r>
              <a:rPr kumimoji="0" lang="en-US" altLang="zh-CN" sz="100" b="0" i="0" u="none" strike="noStrike" kern="0" cap="none" spc="0" normalizeH="0" baseline="0" noProof="0" dirty="0">
                <a:ln>
                  <a:noFill/>
                </a:ln>
                <a:solidFill>
                  <a:schemeClr val="bg1">
                    <a:lumMod val="85000"/>
                  </a:schemeClr>
                </a:solidFill>
                <a:effectLst/>
                <a:uLnTx/>
                <a:uFillTx/>
              </a:rPr>
              <a:t>www.1ppt.com/jieri/           PPT</a:t>
            </a:r>
            <a:r>
              <a:rPr kumimoji="0" lang="zh-CN" altLang="en-US" sz="100" b="0" i="0" u="none" strike="noStrike" kern="0" cap="none" spc="0" normalizeH="0" baseline="0" noProof="0" dirty="0">
                <a:ln>
                  <a:noFill/>
                </a:ln>
                <a:solidFill>
                  <a:schemeClr val="bg1">
                    <a:lumMod val="85000"/>
                  </a:schemeClr>
                </a:solidFill>
                <a:effectLst/>
                <a:uLnTx/>
                <a:uFillTx/>
              </a:rPr>
              <a:t>素材下载：</a:t>
            </a:r>
            <a:r>
              <a:rPr kumimoji="0" lang="en-US" altLang="zh-CN" sz="100" b="0" i="0" u="none" strike="noStrike" kern="0" cap="none" spc="0" normalizeH="0" baseline="0" noProof="0" dirty="0">
                <a:ln>
                  <a:noFill/>
                </a:ln>
                <a:solidFill>
                  <a:schemeClr val="bg1">
                    <a:lumMod val="85000"/>
                  </a:schemeClr>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背景图片：</a:t>
            </a:r>
            <a:r>
              <a:rPr kumimoji="0" lang="en-US" altLang="zh-CN" sz="100" b="0" i="0" u="none" strike="noStrike" kern="0" cap="none" spc="0" normalizeH="0" baseline="0" noProof="0" dirty="0">
                <a:ln>
                  <a:noFill/>
                </a:ln>
                <a:solidFill>
                  <a:schemeClr val="bg1">
                    <a:lumMod val="85000"/>
                  </a:schemeClr>
                </a:solidFill>
                <a:effectLst/>
                <a:uLnTx/>
                <a:uFillTx/>
              </a:rPr>
              <a:t>www.1ppt.com/beijing/      PPT</a:t>
            </a:r>
            <a:r>
              <a:rPr kumimoji="0" lang="zh-CN" altLang="en-US" sz="100" b="0" i="0" u="none" strike="noStrike" kern="0" cap="none" spc="0" normalizeH="0" baseline="0" noProof="0" dirty="0">
                <a:ln>
                  <a:noFill/>
                </a:ln>
                <a:solidFill>
                  <a:schemeClr val="bg1">
                    <a:lumMod val="85000"/>
                  </a:schemeClr>
                </a:solidFill>
                <a:effectLst/>
                <a:uLnTx/>
                <a:uFillTx/>
              </a:rPr>
              <a:t>图表下载：</a:t>
            </a:r>
            <a:r>
              <a:rPr kumimoji="0" lang="en-US" altLang="zh-CN" sz="100" b="0" i="0" u="none" strike="noStrike" kern="0" cap="none" spc="0" normalizeH="0" baseline="0" noProof="0" dirty="0">
                <a:ln>
                  <a:noFill/>
                </a:ln>
                <a:solidFill>
                  <a:schemeClr val="bg1">
                    <a:lumMod val="85000"/>
                  </a:schemeClr>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85000"/>
                  </a:schemeClr>
                </a:solidFill>
                <a:effectLst/>
                <a:uLnTx/>
                <a:uFillTx/>
              </a:rPr>
              <a:t>优秀</a:t>
            </a:r>
            <a:r>
              <a:rPr kumimoji="0" lang="en-US" altLang="zh-CN" sz="100" b="0" i="0" u="none" strike="noStrike" kern="0" cap="none" spc="0" normalizeH="0" baseline="0" noProof="0" dirty="0">
                <a:ln>
                  <a:noFill/>
                </a:ln>
                <a:solidFill>
                  <a:schemeClr val="bg1">
                    <a:lumMod val="85000"/>
                  </a:schemeClr>
                </a:solidFill>
                <a:effectLst/>
                <a:uLnTx/>
                <a:uFillTx/>
              </a:rPr>
              <a:t>PPT</a:t>
            </a:r>
            <a:r>
              <a:rPr kumimoji="0" lang="zh-CN" altLang="en-US" sz="100" b="0" i="0" u="none" strike="noStrike" kern="0" cap="none" spc="0" normalizeH="0" baseline="0" noProof="0" dirty="0">
                <a:ln>
                  <a:noFill/>
                </a:ln>
                <a:solidFill>
                  <a:schemeClr val="bg1">
                    <a:lumMod val="85000"/>
                  </a:schemeClr>
                </a:solidFill>
                <a:effectLst/>
                <a:uLnTx/>
                <a:uFillTx/>
              </a:rPr>
              <a:t>下载：</a:t>
            </a:r>
            <a:r>
              <a:rPr kumimoji="0" lang="en-US" altLang="zh-CN" sz="100" b="0" i="0" u="none" strike="noStrike" kern="0" cap="none" spc="0" normalizeH="0" baseline="0" noProof="0" dirty="0">
                <a:ln>
                  <a:noFill/>
                </a:ln>
                <a:solidFill>
                  <a:schemeClr val="bg1">
                    <a:lumMod val="85000"/>
                  </a:schemeClr>
                </a:solidFill>
                <a:effectLst/>
                <a:uLnTx/>
                <a:uFillTx/>
              </a:rPr>
              <a:t>www.1ppt.com/xiazai/        PPT</a:t>
            </a:r>
            <a:r>
              <a:rPr kumimoji="0" lang="zh-CN" altLang="en-US" sz="100" b="0" i="0" u="none" strike="noStrike" kern="0" cap="none" spc="0" normalizeH="0" baseline="0" noProof="0" dirty="0">
                <a:ln>
                  <a:noFill/>
                </a:ln>
                <a:solidFill>
                  <a:schemeClr val="bg1">
                    <a:lumMod val="85000"/>
                  </a:schemeClr>
                </a:solidFill>
                <a:effectLst/>
                <a:uLnTx/>
                <a:uFillTx/>
              </a:rPr>
              <a:t>教程： </a:t>
            </a:r>
            <a:r>
              <a:rPr kumimoji="0" lang="en-US" altLang="zh-CN" sz="100" b="0" i="0" u="none" strike="noStrike" kern="0" cap="none" spc="0" normalizeH="0" baseline="0" noProof="0" dirty="0">
                <a:ln>
                  <a:noFill/>
                </a:ln>
                <a:solidFill>
                  <a:schemeClr val="bg1">
                    <a:lumMod val="85000"/>
                  </a:schemeClr>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85000"/>
                  </a:schemeClr>
                </a:solidFill>
                <a:effectLst/>
                <a:uLnTx/>
                <a:uFillTx/>
              </a:rPr>
              <a:t>Word</a:t>
            </a:r>
            <a:r>
              <a:rPr kumimoji="0" lang="zh-CN" altLang="en-US" sz="100" b="0" i="0" u="none" strike="noStrike" kern="0" cap="none" spc="0" normalizeH="0" baseline="0" noProof="0" dirty="0">
                <a:ln>
                  <a:noFill/>
                </a:ln>
                <a:solidFill>
                  <a:schemeClr val="bg1">
                    <a:lumMod val="85000"/>
                  </a:schemeClr>
                </a:solidFill>
                <a:effectLst/>
                <a:uLnTx/>
                <a:uFillTx/>
              </a:rPr>
              <a:t>教程： </a:t>
            </a:r>
            <a:r>
              <a:rPr kumimoji="0" lang="en-US" altLang="zh-CN" sz="100" b="0" i="0" u="none" strike="noStrike" kern="0" cap="none" spc="0" normalizeH="0" baseline="0" noProof="0" dirty="0">
                <a:ln>
                  <a:noFill/>
                </a:ln>
                <a:solidFill>
                  <a:schemeClr val="bg1">
                    <a:lumMod val="85000"/>
                  </a:schemeClr>
                </a:solidFill>
                <a:effectLst/>
                <a:uLnTx/>
                <a:uFillTx/>
              </a:rPr>
              <a:t>www.1ppt.com/word/              Excel</a:t>
            </a:r>
            <a:r>
              <a:rPr kumimoji="0" lang="zh-CN" altLang="en-US" sz="100" b="0" i="0" u="none" strike="noStrike" kern="0" cap="none" spc="0" normalizeH="0" baseline="0" noProof="0" dirty="0">
                <a:ln>
                  <a:noFill/>
                </a:ln>
                <a:solidFill>
                  <a:schemeClr val="bg1">
                    <a:lumMod val="85000"/>
                  </a:schemeClr>
                </a:solidFill>
                <a:effectLst/>
                <a:uLnTx/>
                <a:uFillTx/>
              </a:rPr>
              <a:t>教程：</a:t>
            </a:r>
            <a:r>
              <a:rPr kumimoji="0" lang="en-US" altLang="zh-CN" sz="100" b="0" i="0" u="none" strike="noStrike" kern="0" cap="none" spc="0" normalizeH="0" baseline="0" noProof="0" dirty="0">
                <a:ln>
                  <a:noFill/>
                </a:ln>
                <a:solidFill>
                  <a:schemeClr val="bg1">
                    <a:lumMod val="85000"/>
                  </a:schemeClr>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85000"/>
                  </a:schemeClr>
                </a:solidFill>
                <a:effectLst/>
                <a:uLnTx/>
                <a:uFillTx/>
              </a:rPr>
              <a:t>资料下载：</a:t>
            </a:r>
            <a:r>
              <a:rPr kumimoji="0" lang="en-US" altLang="zh-CN" sz="100" b="0" i="0" u="none" strike="noStrike" kern="0" cap="none" spc="0" normalizeH="0" baseline="0" noProof="0" dirty="0">
                <a:ln>
                  <a:noFill/>
                </a:ln>
                <a:solidFill>
                  <a:schemeClr val="bg1">
                    <a:lumMod val="85000"/>
                  </a:schemeClr>
                </a:solidFill>
                <a:effectLst/>
                <a:uLnTx/>
                <a:uFillTx/>
              </a:rPr>
              <a:t>www.1ppt.com/ziliao/                PPT</a:t>
            </a:r>
            <a:r>
              <a:rPr kumimoji="0" lang="zh-CN" altLang="en-US" sz="100" b="0" i="0" u="none" strike="noStrike" kern="0" cap="none" spc="0" normalizeH="0" baseline="0" noProof="0" dirty="0">
                <a:ln>
                  <a:noFill/>
                </a:ln>
                <a:solidFill>
                  <a:schemeClr val="bg1">
                    <a:lumMod val="85000"/>
                  </a:schemeClr>
                </a:solidFill>
                <a:effectLst/>
                <a:uLnTx/>
                <a:uFillTx/>
              </a:rPr>
              <a:t>课件下载：</a:t>
            </a:r>
            <a:r>
              <a:rPr kumimoji="0" lang="en-US" altLang="zh-CN" sz="100" b="0" i="0" u="none" strike="noStrike" kern="0" cap="none" spc="0" normalizeH="0" baseline="0" noProof="0" dirty="0">
                <a:ln>
                  <a:noFill/>
                </a:ln>
                <a:solidFill>
                  <a:schemeClr val="bg1">
                    <a:lumMod val="85000"/>
                  </a:schemeClr>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85000"/>
                  </a:schemeClr>
                </a:solidFill>
                <a:effectLst/>
                <a:uLnTx/>
                <a:uFillTx/>
              </a:rPr>
              <a:t>范文下载：</a:t>
            </a:r>
            <a:r>
              <a:rPr kumimoji="0" lang="en-US" altLang="zh-CN" sz="100" b="0" i="0" u="none" strike="noStrike" kern="0" cap="none" spc="0" normalizeH="0" baseline="0" noProof="0" dirty="0">
                <a:ln>
                  <a:noFill/>
                </a:ln>
                <a:solidFill>
                  <a:schemeClr val="bg1">
                    <a:lumMod val="85000"/>
                  </a:schemeClr>
                </a:solidFill>
                <a:effectLst/>
                <a:uLnTx/>
                <a:uFillTx/>
              </a:rPr>
              <a:t>www.1ppt.com/fanwen/             </a:t>
            </a:r>
            <a:r>
              <a:rPr kumimoji="0" lang="zh-CN" altLang="en-US" sz="100" b="0" i="0" u="none" strike="noStrike" kern="0" cap="none" spc="0" normalizeH="0" baseline="0" noProof="0" dirty="0">
                <a:ln>
                  <a:noFill/>
                </a:ln>
                <a:solidFill>
                  <a:schemeClr val="bg1">
                    <a:lumMod val="85000"/>
                  </a:schemeClr>
                </a:solidFill>
                <a:effectLst/>
                <a:uLnTx/>
                <a:uFillTx/>
              </a:rPr>
              <a:t>试卷下载：</a:t>
            </a:r>
            <a:r>
              <a:rPr kumimoji="0" lang="en-US" altLang="zh-CN" sz="100" b="0" i="0" u="none" strike="noStrike" kern="0" cap="none" spc="0" normalizeH="0" baseline="0" noProof="0" dirty="0">
                <a:ln>
                  <a:noFill/>
                </a:ln>
                <a:solidFill>
                  <a:schemeClr val="bg1">
                    <a:lumMod val="85000"/>
                  </a:schemeClr>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85000"/>
                  </a:schemeClr>
                </a:solidFill>
                <a:effectLst/>
                <a:uLnTx/>
                <a:uFillTx/>
              </a:rPr>
              <a:t>教案下载：</a:t>
            </a:r>
            <a:r>
              <a:rPr kumimoji="0" lang="en-US" altLang="zh-CN" sz="100" b="0" i="0" u="none" strike="noStrike" kern="0" cap="none" spc="0" normalizeH="0" baseline="0" noProof="0" dirty="0">
                <a:ln>
                  <a:noFill/>
                </a:ln>
                <a:solidFill>
                  <a:schemeClr val="bg1">
                    <a:lumMod val="85000"/>
                  </a:schemeClr>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chemeClr val="bg1">
                    <a:lumMod val="85000"/>
                  </a:schemeClr>
                </a:solidFill>
                <a:effectLst/>
                <a:uLnTx/>
                <a:uFillTx/>
              </a:rPr>
              <a:t>字体下载：</a:t>
            </a:r>
            <a:r>
              <a:rPr kumimoji="0" lang="en-US" altLang="zh-CN" sz="100" b="0" i="0" u="none" strike="noStrike" kern="0" cap="none" spc="0" normalizeH="0" baseline="0" noProof="0" dirty="0">
                <a:ln>
                  <a:noFill/>
                </a:ln>
                <a:solidFill>
                  <a:schemeClr val="bg1">
                    <a:lumMod val="85000"/>
                  </a:schemeClr>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lumMod val="85000"/>
                  </a:schemeClr>
                </a:solidFill>
                <a:effectLst/>
                <a:uLnTx/>
                <a:uFillTx/>
              </a:rPr>
              <a:t> </a:t>
            </a:r>
            <a:endParaRPr kumimoji="0" lang="zh-CN" altLang="en-US" sz="100" b="0" i="0" u="none" strike="noStrike" kern="0" cap="none" spc="0" normalizeH="0" baseline="0" noProof="0" dirty="0">
              <a:ln>
                <a:noFill/>
              </a:ln>
              <a:solidFill>
                <a:schemeClr val="bg1">
                  <a:lumMod val="85000"/>
                </a:schemeClr>
              </a:solidFill>
              <a:effectLst/>
              <a:uLnTx/>
              <a:uFillTx/>
            </a:endParaRPr>
          </a:p>
        </p:txBody>
      </p:sp>
      <p:sp>
        <p:nvSpPr>
          <p:cNvPr id="2" name="标题 1"/>
          <p:cNvSpPr>
            <a:spLocks noGrp="1"/>
          </p:cNvSpPr>
          <p:nvPr>
            <p:ph type="title"/>
          </p:nvPr>
        </p:nvSpPr>
        <p:spPr>
          <a:xfrm>
            <a:off x="457200" y="205978"/>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2021/12/2</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cSld>
  <p:clrMapOvr>
    <a:masterClrMapping/>
  </p:clrMapOvr>
  <p:transition spd="slow"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2021/12/2</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cSld>
  <p:clrMapOvr>
    <a:masterClrMapping/>
  </p:clrMapOvr>
  <p:transition spd="slow"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2021/12/2</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cSld>
  <p:clrMapOvr>
    <a:masterClrMapping/>
  </p:clrMapOvr>
  <p:transition spd="slow"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2021/12/2</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cSld>
  <p:clrMapOvr>
    <a:masterClrMapping/>
  </p:clrMapOvr>
  <p:transition spd="slow"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421E9E4D-0BE1-4AAA-A57B-DA425863F4AF}" type="datetimeFigureOut">
              <a:rPr lang="zh-CN" altLang="en-US" smtClean="0"/>
              <a:t>2021/12/2</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E1BEBC7A-FD02-486B-81B5-A845787C689C}" type="slidenum">
              <a:rPr lang="zh-CN" altLang="en-US" smtClean="0"/>
              <a:t>‹#›</a:t>
            </a:fld>
            <a:endParaRPr lang="zh-CN" altLang="en-US"/>
          </a:p>
        </p:txBody>
      </p:sp>
    </p:spTree>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3" cstate="print">
            <a:lum/>
          </a:blip>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4" cstate="screen"/>
          <a:stretch>
            <a:fillRect/>
          </a:stretch>
        </p:blipFill>
        <p:spPr>
          <a:xfrm>
            <a:off x="0" y="0"/>
            <a:ext cx="9143999"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advTm="0">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2131798" y="734821"/>
            <a:ext cx="1289946" cy="1289946"/>
            <a:chOff x="4648417" y="849756"/>
            <a:chExt cx="1289946" cy="1289946"/>
          </a:xfrm>
        </p:grpSpPr>
        <p:grpSp>
          <p:nvGrpSpPr>
            <p:cNvPr id="10" name="组合 9"/>
            <p:cNvGrpSpPr/>
            <p:nvPr/>
          </p:nvGrpSpPr>
          <p:grpSpPr>
            <a:xfrm>
              <a:off x="4648417" y="849756"/>
              <a:ext cx="1289946" cy="1289946"/>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4832551" y="959138"/>
              <a:ext cx="635927" cy="1015663"/>
            </a:xfrm>
            <a:prstGeom prst="rect">
              <a:avLst/>
            </a:prstGeom>
            <a:noFill/>
          </p:spPr>
          <p:txBody>
            <a:bodyPr wrap="square" rtlCol="0">
              <a:spAutoFit/>
            </a:bodyPr>
            <a:lstStyle/>
            <a:p>
              <a:r>
                <a:rPr lang="zh-CN" altLang="en-US" sz="6000" b="1" dirty="0">
                  <a:solidFill>
                    <a:srgbClr val="0070C0"/>
                  </a:solidFill>
                  <a:latin typeface="微软雅黑" panose="020B0503020204020204" pitchFamily="34" charset="-122"/>
                  <a:ea typeface="微软雅黑" panose="020B0503020204020204" pitchFamily="34" charset="-122"/>
                </a:rPr>
                <a:t>答</a:t>
              </a:r>
            </a:p>
          </p:txBody>
        </p:sp>
      </p:grpSp>
      <p:grpSp>
        <p:nvGrpSpPr>
          <p:cNvPr id="40" name="组合 39"/>
          <p:cNvGrpSpPr/>
          <p:nvPr/>
        </p:nvGrpSpPr>
        <p:grpSpPr>
          <a:xfrm>
            <a:off x="2131798" y="726566"/>
            <a:ext cx="1289946" cy="1289946"/>
            <a:chOff x="5946350" y="849756"/>
            <a:chExt cx="1289946" cy="1289946"/>
          </a:xfrm>
        </p:grpSpPr>
        <p:grpSp>
          <p:nvGrpSpPr>
            <p:cNvPr id="13" name="组合 12"/>
            <p:cNvGrpSpPr/>
            <p:nvPr/>
          </p:nvGrpSpPr>
          <p:grpSpPr>
            <a:xfrm>
              <a:off x="5946350" y="849756"/>
              <a:ext cx="1289946" cy="12899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2" name="TextBox 21"/>
            <p:cNvSpPr txBox="1"/>
            <p:nvPr/>
          </p:nvSpPr>
          <p:spPr>
            <a:xfrm>
              <a:off x="6157950" y="970150"/>
              <a:ext cx="635927" cy="1015663"/>
            </a:xfrm>
            <a:prstGeom prst="rect">
              <a:avLst/>
            </a:prstGeom>
            <a:noFill/>
          </p:spPr>
          <p:txBody>
            <a:bodyPr wrap="square" rtlCol="0">
              <a:spAutoFit/>
            </a:bodyPr>
            <a:lstStyle/>
            <a:p>
              <a:r>
                <a:rPr lang="zh-CN" altLang="en-US" sz="6000" b="1" dirty="0">
                  <a:solidFill>
                    <a:srgbClr val="0070C0"/>
                  </a:solidFill>
                  <a:latin typeface="微软雅黑" panose="020B0503020204020204" pitchFamily="34" charset="-122"/>
                  <a:ea typeface="微软雅黑" panose="020B0503020204020204" pitchFamily="34" charset="-122"/>
                </a:rPr>
                <a:t>辨</a:t>
              </a:r>
            </a:p>
          </p:txBody>
        </p:sp>
      </p:grpSp>
      <p:sp>
        <p:nvSpPr>
          <p:cNvPr id="45" name="矩形 44"/>
          <p:cNvSpPr/>
          <p:nvPr/>
        </p:nvSpPr>
        <p:spPr>
          <a:xfrm>
            <a:off x="0" y="2427734"/>
            <a:ext cx="9144000" cy="19442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3871059" y="2922566"/>
            <a:ext cx="1402080" cy="460375"/>
          </a:xfrm>
          <a:prstGeom prst="rect">
            <a:avLst/>
          </a:prstGeom>
          <a:noFill/>
        </p:spPr>
        <p:txBody>
          <a:bodyPr wrap="none" rtlCol="0">
            <a:spAutoFit/>
          </a:bodyPr>
          <a:lstStyle/>
          <a:p>
            <a:r>
              <a:rPr lang="en-US" altLang="zh-CN" sz="2400" dirty="0">
                <a:solidFill>
                  <a:schemeClr val="bg1"/>
                </a:solidFill>
                <a:effectLst>
                  <a:outerShdw blurRad="50800" dist="38100" dir="10800000" algn="r" rotWithShape="0">
                    <a:prstClr val="black">
                      <a:alpha val="40000"/>
                    </a:prstClr>
                  </a:outerShdw>
                </a:effectLst>
                <a:latin typeface="微软雅黑" panose="020B0503020204020204" pitchFamily="34" charset="-122"/>
                <a:ea typeface="微软雅黑" panose="020B0503020204020204" pitchFamily="34" charset="-122"/>
              </a:rPr>
              <a:t>“</a:t>
            </a:r>
            <a:r>
              <a:rPr lang="zh-CN" altLang="en-US" sz="2400" dirty="0">
                <a:solidFill>
                  <a:schemeClr val="bg1"/>
                </a:solidFill>
                <a:effectLst>
                  <a:outerShdw blurRad="50800" dist="38100" dir="10800000" algn="r" rotWithShape="0">
                    <a:prstClr val="black">
                      <a:alpha val="40000"/>
                    </a:prstClr>
                  </a:outerShdw>
                </a:effectLst>
                <a:latin typeface="微软雅黑" panose="020B0503020204020204" pitchFamily="34" charset="-122"/>
                <a:ea typeface="微软雅黑" panose="020B0503020204020204" pitchFamily="34" charset="-122"/>
              </a:rPr>
              <a:t>知者</a:t>
            </a:r>
            <a:r>
              <a:rPr lang="en-US" altLang="zh-CN" sz="2400" dirty="0">
                <a:solidFill>
                  <a:schemeClr val="bg1"/>
                </a:solidFill>
                <a:effectLst>
                  <a:outerShdw blurRad="50800" dist="38100" dir="10800000" algn="r" rotWithShape="0">
                    <a:prstClr val="black">
                      <a:alpha val="40000"/>
                    </a:prstClr>
                  </a:outerShdw>
                </a:effectLst>
                <a:latin typeface="微软雅黑" panose="020B0503020204020204" pitchFamily="34" charset="-122"/>
                <a:ea typeface="微软雅黑" panose="020B0503020204020204" pitchFamily="34" charset="-122"/>
              </a:rPr>
              <a:t>”</a:t>
            </a:r>
          </a:p>
        </p:txBody>
      </p:sp>
      <p:sp>
        <p:nvSpPr>
          <p:cNvPr id="47" name="TextBox 46"/>
          <p:cNvSpPr txBox="1"/>
          <p:nvPr/>
        </p:nvSpPr>
        <p:spPr>
          <a:xfrm>
            <a:off x="3773046" y="3759417"/>
            <a:ext cx="3017769" cy="275590"/>
          </a:xfrm>
          <a:prstGeom prst="rect">
            <a:avLst/>
          </a:prstGeom>
          <a:noFill/>
        </p:spPr>
        <p:txBody>
          <a:bodyPr wrap="square" rtlCol="0">
            <a:spAutoFit/>
          </a:bodyPr>
          <a:lstStyle/>
          <a:p>
            <a:pPr algn="ctr"/>
            <a:r>
              <a:rPr lang="zh-CN" altLang="en-US" sz="1200" dirty="0">
                <a:solidFill>
                  <a:schemeClr val="bg1"/>
                </a:solidFill>
                <a:latin typeface="微软雅黑" panose="020B0503020204020204" pitchFamily="34" charset="-122"/>
                <a:ea typeface="微软雅黑" panose="020B0503020204020204" pitchFamily="34" charset="-122"/>
              </a:rPr>
              <a:t>答辩人：顾仁德</a:t>
            </a:r>
            <a:r>
              <a:rPr lang="zh-CN" altLang="en-US" sz="1100" dirty="0">
                <a:solidFill>
                  <a:schemeClr val="bg1"/>
                </a:solidFill>
                <a:latin typeface="微软雅黑" panose="020B0503020204020204" pitchFamily="34" charset="-122"/>
                <a:ea typeface="微软雅黑" panose="020B0503020204020204" pitchFamily="34" charset="-122"/>
              </a:rPr>
              <a:t>  </a:t>
            </a:r>
          </a:p>
        </p:txBody>
      </p:sp>
      <p:grpSp>
        <p:nvGrpSpPr>
          <p:cNvPr id="31" name="组合 30"/>
          <p:cNvGrpSpPr/>
          <p:nvPr/>
        </p:nvGrpSpPr>
        <p:grpSpPr>
          <a:xfrm>
            <a:off x="6336578" y="4083079"/>
            <a:ext cx="1179076" cy="1178917"/>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kern="0">
                <a:solidFill>
                  <a:sysClr val="windowText" lastClr="000000"/>
                </a:solidFill>
                <a:latin typeface="Calibri" panose="020F0502020204030204"/>
                <a:ea typeface="微软雅黑" panose="020B0503020204020204" pitchFamily="34" charset="-122"/>
              </a:endParaRPr>
            </a:p>
          </p:txBody>
        </p:sp>
        <p:sp>
          <p:nvSpPr>
            <p:cNvPr id="33" name="椭圆 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kern="0">
                <a:solidFill>
                  <a:sysClr val="window" lastClr="FFFFFF"/>
                </a:solidFill>
                <a:latin typeface="Calibri" panose="020F0502020204030204"/>
                <a:ea typeface="微软雅黑" panose="020B0503020204020204" pitchFamily="34" charset="-122"/>
              </a:endParaRPr>
            </a:p>
          </p:txBody>
        </p:sp>
      </p:grpSp>
      <p:grpSp>
        <p:nvGrpSpPr>
          <p:cNvPr id="34" name="组合 33"/>
          <p:cNvGrpSpPr/>
          <p:nvPr/>
        </p:nvGrpSpPr>
        <p:grpSpPr>
          <a:xfrm>
            <a:off x="4758018" y="4605223"/>
            <a:ext cx="630120" cy="63003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grpSp>
        <p:nvGrpSpPr>
          <p:cNvPr id="41" name="组合 40"/>
          <p:cNvGrpSpPr/>
          <p:nvPr/>
        </p:nvGrpSpPr>
        <p:grpSpPr>
          <a:xfrm>
            <a:off x="5436688" y="4920241"/>
            <a:ext cx="890364" cy="890244"/>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48" name="椭圆 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grpSp>
        <p:nvGrpSpPr>
          <p:cNvPr id="49" name="组合 48"/>
          <p:cNvGrpSpPr/>
          <p:nvPr/>
        </p:nvGrpSpPr>
        <p:grpSpPr>
          <a:xfrm>
            <a:off x="7758789" y="4730422"/>
            <a:ext cx="685681" cy="685588"/>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kern="0">
                <a:solidFill>
                  <a:sysClr val="windowText" lastClr="000000"/>
                </a:solidFill>
                <a:latin typeface="Calibri" panose="020F0502020204030204"/>
                <a:ea typeface="微软雅黑" panose="020B0503020204020204" pitchFamily="34" charset="-122"/>
              </a:endParaRPr>
            </a:p>
          </p:txBody>
        </p:sp>
        <p:sp>
          <p:nvSpPr>
            <p:cNvPr id="51" name="椭圆 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kern="0">
                <a:solidFill>
                  <a:sysClr val="window" lastClr="FFFFFF"/>
                </a:solidFill>
                <a:latin typeface="Calibri" panose="020F0502020204030204"/>
                <a:ea typeface="微软雅黑" panose="020B0503020204020204" pitchFamily="34" charset="-122"/>
              </a:endParaRPr>
            </a:p>
          </p:txBody>
        </p:sp>
      </p:grpSp>
      <p:grpSp>
        <p:nvGrpSpPr>
          <p:cNvPr id="52" name="组合 51"/>
          <p:cNvGrpSpPr/>
          <p:nvPr/>
        </p:nvGrpSpPr>
        <p:grpSpPr>
          <a:xfrm>
            <a:off x="766440" y="5038934"/>
            <a:ext cx="588755" cy="588675"/>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grpSp>
        <p:nvGrpSpPr>
          <p:cNvPr id="55" name="组合 54"/>
          <p:cNvGrpSpPr/>
          <p:nvPr/>
        </p:nvGrpSpPr>
        <p:grpSpPr>
          <a:xfrm>
            <a:off x="3962506" y="4528456"/>
            <a:ext cx="252447" cy="252413"/>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grpSp>
        <p:nvGrpSpPr>
          <p:cNvPr id="58" name="组合 57"/>
          <p:cNvGrpSpPr/>
          <p:nvPr/>
        </p:nvGrpSpPr>
        <p:grpSpPr>
          <a:xfrm>
            <a:off x="3181253" y="4325716"/>
            <a:ext cx="528983" cy="528912"/>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60" name="椭圆 5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grpSp>
        <p:nvGrpSpPr>
          <p:cNvPr id="61" name="组合 60"/>
          <p:cNvGrpSpPr/>
          <p:nvPr/>
        </p:nvGrpSpPr>
        <p:grpSpPr>
          <a:xfrm>
            <a:off x="8463984" y="3830482"/>
            <a:ext cx="1179076" cy="1178917"/>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kern="0">
                <a:solidFill>
                  <a:sysClr val="windowText" lastClr="000000"/>
                </a:solidFill>
                <a:latin typeface="Calibri" panose="020F0502020204030204"/>
                <a:ea typeface="微软雅黑" panose="020B0503020204020204" pitchFamily="34" charset="-122"/>
              </a:endParaRPr>
            </a:p>
          </p:txBody>
        </p:sp>
        <p:sp>
          <p:nvSpPr>
            <p:cNvPr id="63" name="椭圆 6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kern="0">
                <a:solidFill>
                  <a:sysClr val="window" lastClr="FFFFFF"/>
                </a:solidFill>
                <a:latin typeface="Calibri" panose="020F0502020204030204"/>
                <a:ea typeface="微软雅黑" panose="020B0503020204020204" pitchFamily="34" charset="-122"/>
              </a:endParaRPr>
            </a:p>
          </p:txBody>
        </p:sp>
      </p:grpSp>
      <p:grpSp>
        <p:nvGrpSpPr>
          <p:cNvPr id="64" name="组合 63"/>
          <p:cNvGrpSpPr/>
          <p:nvPr/>
        </p:nvGrpSpPr>
        <p:grpSpPr>
          <a:xfrm>
            <a:off x="4419626" y="4323810"/>
            <a:ext cx="223042" cy="223011"/>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66" name="椭圆 6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grpSp>
        <p:nvGrpSpPr>
          <p:cNvPr id="67" name="组合 66"/>
          <p:cNvGrpSpPr/>
          <p:nvPr/>
        </p:nvGrpSpPr>
        <p:grpSpPr>
          <a:xfrm>
            <a:off x="1943138" y="4704693"/>
            <a:ext cx="1179076" cy="1178917"/>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kern="0">
                <a:solidFill>
                  <a:sysClr val="windowText" lastClr="000000"/>
                </a:solidFill>
                <a:latin typeface="Calibri" panose="020F0502020204030204"/>
                <a:ea typeface="微软雅黑" panose="020B0503020204020204" pitchFamily="34" charset="-122"/>
              </a:endParaRPr>
            </a:p>
          </p:txBody>
        </p:sp>
        <p:sp>
          <p:nvSpPr>
            <p:cNvPr id="69" name="椭圆 68"/>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kern="0">
                <a:solidFill>
                  <a:sysClr val="window" lastClr="FFFFFF"/>
                </a:solidFill>
                <a:latin typeface="Calibri" panose="020F0502020204030204"/>
                <a:ea typeface="微软雅黑" panose="020B0503020204020204" pitchFamily="34" charset="-122"/>
              </a:endParaRPr>
            </a:p>
          </p:txBody>
        </p:sp>
      </p:grpSp>
      <p:grpSp>
        <p:nvGrpSpPr>
          <p:cNvPr id="70" name="组合 69"/>
          <p:cNvGrpSpPr/>
          <p:nvPr/>
        </p:nvGrpSpPr>
        <p:grpSpPr>
          <a:xfrm>
            <a:off x="1275196" y="4605225"/>
            <a:ext cx="520102" cy="520031"/>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72" name="椭圆 7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grpSp>
        <p:nvGrpSpPr>
          <p:cNvPr id="73" name="组合 72"/>
          <p:cNvGrpSpPr/>
          <p:nvPr/>
        </p:nvGrpSpPr>
        <p:grpSpPr>
          <a:xfrm>
            <a:off x="291078" y="4920242"/>
            <a:ext cx="316822" cy="316779"/>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75" name="椭圆 7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grpSp>
        <p:nvGrpSpPr>
          <p:cNvPr id="76" name="组合 75"/>
          <p:cNvGrpSpPr/>
          <p:nvPr/>
        </p:nvGrpSpPr>
        <p:grpSpPr>
          <a:xfrm>
            <a:off x="117144" y="4736991"/>
            <a:ext cx="158410" cy="158389"/>
            <a:chOff x="304800" y="673100"/>
            <a:chExt cx="4000500" cy="4000500"/>
          </a:xfrm>
          <a:effectLst>
            <a:outerShdw blurRad="444500" dist="254000" dir="8100000" algn="tr" rotWithShape="0">
              <a:prstClr val="black">
                <a:alpha val="50000"/>
              </a:prstClr>
            </a:outerShdw>
          </a:effectLst>
        </p:grpSpPr>
        <p:sp>
          <p:nvSpPr>
            <p:cNvPr id="77" name="同心圆 7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sp>
          <p:nvSpPr>
            <p:cNvPr id="78" name="椭圆 7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200" kern="0">
                <a:solidFill>
                  <a:sysClr val="windowText" lastClr="000000"/>
                </a:solidFill>
                <a:latin typeface="Calibri" panose="020F0502020204030204"/>
                <a:ea typeface="微软雅黑" panose="020B0503020204020204" pitchFamily="34" charset="-122"/>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par>
                                <p:cTn id="10" presetID="53" presetClass="entr" presetSubtype="16" fill="hold" nodeType="with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p:cTn id="12" dur="500" fill="hold"/>
                                        <p:tgtEl>
                                          <p:spTgt spid="40"/>
                                        </p:tgtEl>
                                        <p:attrNameLst>
                                          <p:attrName>ppt_w</p:attrName>
                                        </p:attrNameLst>
                                      </p:cBhvr>
                                      <p:tavLst>
                                        <p:tav tm="0">
                                          <p:val>
                                            <p:fltVal val="0"/>
                                          </p:val>
                                        </p:tav>
                                        <p:tav tm="100000">
                                          <p:val>
                                            <p:strVal val="#ppt_w"/>
                                          </p:val>
                                        </p:tav>
                                      </p:tavLst>
                                    </p:anim>
                                    <p:anim calcmode="lin" valueType="num">
                                      <p:cBhvr>
                                        <p:cTn id="13" dur="500" fill="hold"/>
                                        <p:tgtEl>
                                          <p:spTgt spid="40"/>
                                        </p:tgtEl>
                                        <p:attrNameLst>
                                          <p:attrName>ppt_h</p:attrName>
                                        </p:attrNameLst>
                                      </p:cBhvr>
                                      <p:tavLst>
                                        <p:tav tm="0">
                                          <p:val>
                                            <p:fltVal val="0"/>
                                          </p:val>
                                        </p:tav>
                                        <p:tav tm="100000">
                                          <p:val>
                                            <p:strVal val="#ppt_h"/>
                                          </p:val>
                                        </p:tav>
                                      </p:tavLst>
                                    </p:anim>
                                    <p:animEffect transition="in" filter="fade">
                                      <p:cBhvr>
                                        <p:cTn id="14" dur="500"/>
                                        <p:tgtEl>
                                          <p:spTgt spid="40"/>
                                        </p:tgtEl>
                                      </p:cBhvr>
                                    </p:animEffect>
                                  </p:childTnLst>
                                </p:cTn>
                              </p:par>
                            </p:childTnLst>
                          </p:cTn>
                        </p:par>
                        <p:par>
                          <p:cTn id="15" fill="hold">
                            <p:stCondLst>
                              <p:cond delay="500"/>
                            </p:stCondLst>
                            <p:childTnLst>
                              <p:par>
                                <p:cTn id="16" presetID="63" presetClass="path" presetSubtype="0" accel="50000" decel="50000" fill="hold" nodeType="afterEffect">
                                  <p:stCondLst>
                                    <p:cond delay="0"/>
                                  </p:stCondLst>
                                  <p:childTnLst>
                                    <p:animMotion origin="layout" path="M -6.94444e-05 0 L 0.314306 -0.00259259 " pathEditMode="relative" rAng="0" ptsTypes="">
                                      <p:cBhvr>
                                        <p:cTn id="17" dur="1500" fill="hold"/>
                                        <p:tgtEl>
                                          <p:spTgt spid="40"/>
                                        </p:tgtEl>
                                        <p:attrNameLst>
                                          <p:attrName>ppt_x</p:attrName>
                                          <p:attrName>ppt_y</p:attrName>
                                        </p:attrNameLst>
                                      </p:cBhvr>
                                      <p:rCtr x="14700" y="-100"/>
                                    </p:animMotion>
                                  </p:childTnLst>
                                </p:cTn>
                              </p:par>
                              <p:par>
                                <p:cTn id="18" presetID="63" presetClass="path" presetSubtype="0" accel="50000" decel="50000" fill="hold" nodeType="withEffect">
                                  <p:stCondLst>
                                    <p:cond delay="0"/>
                                  </p:stCondLst>
                                  <p:childTnLst>
                                    <p:animMotion origin="layout" path="M -0.00145833 0.000246914 L 0.115347 -0.00271605 " pathEditMode="relative" rAng="0" ptsTypes="">
                                      <p:cBhvr>
                                        <p:cTn id="19" dur="1500" fill="hold"/>
                                        <p:tgtEl>
                                          <p:spTgt spid="39"/>
                                        </p:tgtEl>
                                        <p:attrNameLst>
                                          <p:attrName>ppt_x</p:attrName>
                                          <p:attrName>ppt_y</p:attrName>
                                        </p:attrNameLst>
                                      </p:cBhvr>
                                      <p:rCtr x="6400" y="-100"/>
                                    </p:animMotion>
                                  </p:childTnLst>
                                </p:cTn>
                              </p:par>
                            </p:childTnLst>
                          </p:cTn>
                        </p:par>
                        <p:par>
                          <p:cTn id="20" fill="hold">
                            <p:stCondLst>
                              <p:cond delay="2000"/>
                            </p:stCondLst>
                            <p:childTnLst>
                              <p:par>
                                <p:cTn id="21" presetID="41" presetClass="entr" presetSubtype="0" fill="hold" grpId="0" nodeType="afterEffect">
                                  <p:stCondLst>
                                    <p:cond delay="0"/>
                                  </p:stCondLst>
                                  <p:iterate type="lt">
                                    <p:tmPct val="10000"/>
                                  </p:iterate>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24" dur="500" fill="hold"/>
                                        <p:tgtEl>
                                          <p:spTgt spid="25"/>
                                        </p:tgtEl>
                                        <p:attrNameLst>
                                          <p:attrName>ppt_y</p:attrName>
                                        </p:attrNameLst>
                                      </p:cBhvr>
                                      <p:tavLst>
                                        <p:tav tm="0">
                                          <p:val>
                                            <p:strVal val="#ppt_y"/>
                                          </p:val>
                                        </p:tav>
                                        <p:tav tm="100000">
                                          <p:val>
                                            <p:strVal val="#ppt_y"/>
                                          </p:val>
                                        </p:tav>
                                      </p:tavLst>
                                    </p:anim>
                                    <p:anim calcmode="lin" valueType="num">
                                      <p:cBhvr>
                                        <p:cTn id="25"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26"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27" dur="500" tmFilter="0,0; .5, 1; 1, 1"/>
                                        <p:tgtEl>
                                          <p:spTgt spid="25"/>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up)">
                                      <p:cBhvr>
                                        <p:cTn id="3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4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3176905" y="1035685"/>
            <a:ext cx="5760085" cy="337185"/>
          </a:xfrm>
          <a:prstGeom prst="rect">
            <a:avLst/>
          </a:prstGeom>
          <a:noFill/>
        </p:spPr>
        <p:txBody>
          <a:bodyPr wrap="square" rtlCol="0">
            <a:spAutoFit/>
          </a:bodyPr>
          <a:lstStyle/>
          <a:p>
            <a:r>
              <a:rPr lang="zh-CN" altLang="en-US" sz="1600" b="1" dirty="0">
                <a:solidFill>
                  <a:schemeClr val="tx1">
                    <a:lumMod val="50000"/>
                    <a:lumOff val="50000"/>
                  </a:schemeClr>
                </a:solidFill>
                <a:ea typeface="微软雅黑" panose="020B0503020204020204" pitchFamily="34" charset="-122"/>
              </a:rPr>
              <a:t>改写前端使其能与后端连接</a:t>
            </a:r>
          </a:p>
        </p:txBody>
      </p:sp>
      <p:grpSp>
        <p:nvGrpSpPr>
          <p:cNvPr id="17" name="组合 16">
            <a:extLst>
              <a:ext uri="{FF2B5EF4-FFF2-40B4-BE49-F238E27FC236}">
                <a16:creationId xmlns:a16="http://schemas.microsoft.com/office/drawing/2014/main" id="{1573EFA8-2D5B-4EFE-A54A-141A884D4B3A}"/>
              </a:ext>
            </a:extLst>
          </p:cNvPr>
          <p:cNvGrpSpPr/>
          <p:nvPr/>
        </p:nvGrpSpPr>
        <p:grpSpPr>
          <a:xfrm>
            <a:off x="403225" y="2090420"/>
            <a:ext cx="1634490" cy="1584960"/>
            <a:chOff x="304800" y="673100"/>
            <a:chExt cx="4000500" cy="4000500"/>
          </a:xfrm>
          <a:effectLst>
            <a:outerShdw blurRad="444500" dist="254000" dir="8100000" algn="tr" rotWithShape="0">
              <a:prstClr val="black">
                <a:alpha val="50000"/>
              </a:prstClr>
            </a:outerShdw>
          </a:effectLst>
        </p:grpSpPr>
        <p:sp>
          <p:nvSpPr>
            <p:cNvPr id="18" name="同心圆 42">
              <a:extLst>
                <a:ext uri="{FF2B5EF4-FFF2-40B4-BE49-F238E27FC236}">
                  <a16:creationId xmlns:a16="http://schemas.microsoft.com/office/drawing/2014/main" id="{AB887D3A-5EBB-42B1-BA7C-8D55F6E4E10B}"/>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椭圆 18">
              <a:extLst>
                <a:ext uri="{FF2B5EF4-FFF2-40B4-BE49-F238E27FC236}">
                  <a16:creationId xmlns:a16="http://schemas.microsoft.com/office/drawing/2014/main" id="{C5D5AB77-5894-4C54-8339-FFB3520E8363}"/>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461E204B-6319-47C3-9844-7DEDF4E1E50A}"/>
              </a:ext>
            </a:extLst>
          </p:cNvPr>
          <p:cNvGrpSpPr/>
          <p:nvPr/>
        </p:nvGrpSpPr>
        <p:grpSpPr>
          <a:xfrm>
            <a:off x="2175490" y="2199898"/>
            <a:ext cx="358140" cy="347980"/>
            <a:chOff x="304800" y="673100"/>
            <a:chExt cx="4000500" cy="4000500"/>
          </a:xfrm>
          <a:effectLst>
            <a:outerShdw blurRad="317500" dist="190500" dir="8100000" algn="tr" rotWithShape="0">
              <a:prstClr val="black">
                <a:alpha val="50000"/>
              </a:prstClr>
            </a:outerShdw>
          </a:effectLst>
        </p:grpSpPr>
        <p:sp>
          <p:nvSpPr>
            <p:cNvPr id="24" name="同心圆 48">
              <a:extLst>
                <a:ext uri="{FF2B5EF4-FFF2-40B4-BE49-F238E27FC236}">
                  <a16:creationId xmlns:a16="http://schemas.microsoft.com/office/drawing/2014/main" id="{E8FBD985-7395-4ADB-BE35-E1154D1029F8}"/>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25" name="椭圆 24">
              <a:extLst>
                <a:ext uri="{FF2B5EF4-FFF2-40B4-BE49-F238E27FC236}">
                  <a16:creationId xmlns:a16="http://schemas.microsoft.com/office/drawing/2014/main" id="{3BACCD79-9085-40EE-A9DC-F159CB8447F2}"/>
                </a:ext>
              </a:extLst>
            </p:cNvPr>
            <p:cNvSpPr/>
            <p:nvPr/>
          </p:nvSpPr>
          <p:spPr>
            <a:xfrm>
              <a:off x="392118" y="760415"/>
              <a:ext cx="3825876" cy="382587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0070C0"/>
                  </a:solidFill>
                  <a:latin typeface="微软雅黑" panose="020B0503020204020204" pitchFamily="34" charset="-122"/>
                  <a:ea typeface="微软雅黑" panose="020B0503020204020204" pitchFamily="34" charset="-122"/>
                </a:rPr>
                <a:t>2</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sp>
        <p:nvSpPr>
          <p:cNvPr id="29" name="TextBox 1">
            <a:extLst>
              <a:ext uri="{FF2B5EF4-FFF2-40B4-BE49-F238E27FC236}">
                <a16:creationId xmlns:a16="http://schemas.microsoft.com/office/drawing/2014/main" id="{AFF3C10E-A0F4-4DBB-A2F1-5DDC47AC329D}"/>
              </a:ext>
            </a:extLst>
          </p:cNvPr>
          <p:cNvSpPr txBox="1"/>
          <p:nvPr/>
        </p:nvSpPr>
        <p:spPr>
          <a:xfrm>
            <a:off x="870585" y="2529840"/>
            <a:ext cx="894715" cy="706755"/>
          </a:xfrm>
          <a:prstGeom prst="rect">
            <a:avLst/>
          </a:prstGeom>
          <a:noFill/>
        </p:spPr>
        <p:txBody>
          <a:bodyPr wrap="square" rtlCol="0">
            <a:spAutoFit/>
          </a:bodyPr>
          <a:lstStyle/>
          <a:p>
            <a:pPr marL="0" lvl="1"/>
            <a:r>
              <a:rPr lang="zh-CN" altLang="en-US" sz="2000" b="1" spc="300" dirty="0">
                <a:solidFill>
                  <a:srgbClr val="0070C0"/>
                </a:solidFill>
                <a:latin typeface="微软雅黑" panose="020B0503020204020204" pitchFamily="34" charset="-122"/>
                <a:ea typeface="微软雅黑" panose="020B0503020204020204" pitchFamily="34" charset="-122"/>
              </a:rPr>
              <a:t>项目流程</a:t>
            </a:r>
          </a:p>
        </p:txBody>
      </p:sp>
      <p:grpSp>
        <p:nvGrpSpPr>
          <p:cNvPr id="30" name="组合 29">
            <a:extLst>
              <a:ext uri="{FF2B5EF4-FFF2-40B4-BE49-F238E27FC236}">
                <a16:creationId xmlns:a16="http://schemas.microsoft.com/office/drawing/2014/main" id="{D7FBE50A-1C78-458B-A869-B4E3FF09EF1A}"/>
              </a:ext>
            </a:extLst>
          </p:cNvPr>
          <p:cNvGrpSpPr/>
          <p:nvPr/>
        </p:nvGrpSpPr>
        <p:grpSpPr>
          <a:xfrm>
            <a:off x="1858010" y="3840738"/>
            <a:ext cx="358140" cy="347980"/>
            <a:chOff x="304800" y="673100"/>
            <a:chExt cx="4000500" cy="4000500"/>
          </a:xfrm>
          <a:effectLst>
            <a:outerShdw blurRad="317500" dist="190500" dir="8100000" algn="tr" rotWithShape="0">
              <a:prstClr val="black">
                <a:alpha val="50000"/>
              </a:prstClr>
            </a:outerShdw>
          </a:effectLst>
        </p:grpSpPr>
        <p:sp>
          <p:nvSpPr>
            <p:cNvPr id="31" name="同心圆 51">
              <a:extLst>
                <a:ext uri="{FF2B5EF4-FFF2-40B4-BE49-F238E27FC236}">
                  <a16:creationId xmlns:a16="http://schemas.microsoft.com/office/drawing/2014/main" id="{E03BE022-27FE-4610-98F2-E0BDDB7ABD89}"/>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32" name="椭圆 31">
              <a:extLst>
                <a:ext uri="{FF2B5EF4-FFF2-40B4-BE49-F238E27FC236}">
                  <a16:creationId xmlns:a16="http://schemas.microsoft.com/office/drawing/2014/main" id="{F0706C2D-1458-4D14-B3E9-6C08F032B245}"/>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0070C0"/>
                  </a:solidFill>
                  <a:latin typeface="微软雅黑" panose="020B0503020204020204" pitchFamily="34" charset="-122"/>
                  <a:ea typeface="微软雅黑" panose="020B0503020204020204" pitchFamily="34" charset="-122"/>
                </a:rPr>
                <a:t>4</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grpSp>
        <p:nvGrpSpPr>
          <p:cNvPr id="33" name="组合 32">
            <a:extLst>
              <a:ext uri="{FF2B5EF4-FFF2-40B4-BE49-F238E27FC236}">
                <a16:creationId xmlns:a16="http://schemas.microsoft.com/office/drawing/2014/main" id="{0F1FF2B8-C62F-4002-A91E-A3A99E61731F}"/>
              </a:ext>
            </a:extLst>
          </p:cNvPr>
          <p:cNvGrpSpPr/>
          <p:nvPr/>
        </p:nvGrpSpPr>
        <p:grpSpPr>
          <a:xfrm>
            <a:off x="1837998" y="1742439"/>
            <a:ext cx="358140" cy="347980"/>
            <a:chOff x="304800" y="673100"/>
            <a:chExt cx="4000500" cy="4000500"/>
          </a:xfrm>
          <a:effectLst>
            <a:outerShdw blurRad="317500" dist="190500" dir="8100000" algn="tr" rotWithShape="0">
              <a:prstClr val="black">
                <a:alpha val="50000"/>
              </a:prstClr>
            </a:outerShdw>
          </a:effectLst>
        </p:grpSpPr>
        <p:sp>
          <p:nvSpPr>
            <p:cNvPr id="34" name="同心圆 51">
              <a:extLst>
                <a:ext uri="{FF2B5EF4-FFF2-40B4-BE49-F238E27FC236}">
                  <a16:creationId xmlns:a16="http://schemas.microsoft.com/office/drawing/2014/main" id="{51803166-7DD1-4455-8A3A-544D160D4D6F}"/>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35" name="椭圆 34">
              <a:extLst>
                <a:ext uri="{FF2B5EF4-FFF2-40B4-BE49-F238E27FC236}">
                  <a16:creationId xmlns:a16="http://schemas.microsoft.com/office/drawing/2014/main" id="{12C0153D-1AC6-4A6E-8641-152A64FBA1CE}"/>
                </a:ext>
              </a:extLst>
            </p:cNvPr>
            <p:cNvSpPr/>
            <p:nvPr/>
          </p:nvSpPr>
          <p:spPr>
            <a:xfrm>
              <a:off x="392118" y="760415"/>
              <a:ext cx="3825876" cy="3825871"/>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0070C0"/>
                  </a:solidFill>
                  <a:latin typeface="微软雅黑" panose="020B0503020204020204" pitchFamily="34" charset="-122"/>
                  <a:ea typeface="微软雅黑" panose="020B0503020204020204" pitchFamily="34" charset="-122"/>
                </a:rPr>
                <a:t>1</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grpSp>
        <p:nvGrpSpPr>
          <p:cNvPr id="36" name="组合 35">
            <a:extLst>
              <a:ext uri="{FF2B5EF4-FFF2-40B4-BE49-F238E27FC236}">
                <a16:creationId xmlns:a16="http://schemas.microsoft.com/office/drawing/2014/main" id="{62FE2262-D258-46CD-9584-D1AD61B3760B}"/>
              </a:ext>
            </a:extLst>
          </p:cNvPr>
          <p:cNvGrpSpPr/>
          <p:nvPr/>
        </p:nvGrpSpPr>
        <p:grpSpPr>
          <a:xfrm>
            <a:off x="2073388" y="2695593"/>
            <a:ext cx="1009650" cy="944880"/>
            <a:chOff x="304800" y="673100"/>
            <a:chExt cx="4000500" cy="4000500"/>
          </a:xfrm>
          <a:effectLst>
            <a:outerShdw blurRad="317500" dist="190500" dir="8100000" algn="tr" rotWithShape="0">
              <a:prstClr val="black">
                <a:alpha val="50000"/>
              </a:prstClr>
            </a:outerShdw>
          </a:effectLst>
        </p:grpSpPr>
        <p:sp>
          <p:nvSpPr>
            <p:cNvPr id="37" name="同心圆 45">
              <a:extLst>
                <a:ext uri="{FF2B5EF4-FFF2-40B4-BE49-F238E27FC236}">
                  <a16:creationId xmlns:a16="http://schemas.microsoft.com/office/drawing/2014/main" id="{30E16D84-3835-4883-8B3C-022667EFB656}"/>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38" name="椭圆 37">
              <a:extLst>
                <a:ext uri="{FF2B5EF4-FFF2-40B4-BE49-F238E27FC236}">
                  <a16:creationId xmlns:a16="http://schemas.microsoft.com/office/drawing/2014/main" id="{282D2E7A-F5A5-4375-B9D1-73D4ED85F921}"/>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0070C0"/>
                  </a:solidFill>
                  <a:latin typeface="微软雅黑" panose="020B0503020204020204" pitchFamily="34" charset="-122"/>
                  <a:ea typeface="微软雅黑" panose="020B0503020204020204" pitchFamily="34" charset="-122"/>
                </a:rPr>
                <a:t>3</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8A58B588-9F43-4FB3-98AD-37A823459473}"/>
              </a:ext>
            </a:extLst>
          </p:cNvPr>
          <p:cNvPicPr>
            <a:picLocks noChangeAspect="1"/>
          </p:cNvPicPr>
          <p:nvPr/>
        </p:nvPicPr>
        <p:blipFill>
          <a:blip r:embed="rId3"/>
          <a:stretch>
            <a:fillRect/>
          </a:stretch>
        </p:blipFill>
        <p:spPr>
          <a:xfrm>
            <a:off x="3176905" y="3276827"/>
            <a:ext cx="5967095" cy="1584960"/>
          </a:xfrm>
          <a:prstGeom prst="rect">
            <a:avLst/>
          </a:prstGeom>
        </p:spPr>
      </p:pic>
      <p:pic>
        <p:nvPicPr>
          <p:cNvPr id="5" name="图片 4">
            <a:extLst>
              <a:ext uri="{FF2B5EF4-FFF2-40B4-BE49-F238E27FC236}">
                <a16:creationId xmlns:a16="http://schemas.microsoft.com/office/drawing/2014/main" id="{42640871-27B0-4F5B-8534-D9A7CC5E6369}"/>
              </a:ext>
            </a:extLst>
          </p:cNvPr>
          <p:cNvPicPr>
            <a:picLocks noChangeAspect="1"/>
          </p:cNvPicPr>
          <p:nvPr/>
        </p:nvPicPr>
        <p:blipFill>
          <a:blip r:embed="rId4"/>
          <a:stretch>
            <a:fillRect/>
          </a:stretch>
        </p:blipFill>
        <p:spPr>
          <a:xfrm>
            <a:off x="3176905" y="1750034"/>
            <a:ext cx="5967095" cy="1095264"/>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p:tgtEl>
                                          <p:spTgt spid="29"/>
                                        </p:tgtEl>
                                        <p:attrNameLst>
                                          <p:attrName>ppt_x</p:attrName>
                                        </p:attrNameLst>
                                      </p:cBhvr>
                                      <p:tavLst>
                                        <p:tav tm="0">
                                          <p:val>
                                            <p:strVal val="#ppt_x-#ppt_w*1.125000"/>
                                          </p:val>
                                        </p:tav>
                                        <p:tav tm="100000">
                                          <p:val>
                                            <p:strVal val="#ppt_x"/>
                                          </p:val>
                                        </p:tav>
                                      </p:tavLst>
                                    </p:anim>
                                    <p:animEffect transition="in" filter="wipe(right)">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3176905" y="1035685"/>
            <a:ext cx="5760085" cy="337185"/>
          </a:xfrm>
          <a:prstGeom prst="rect">
            <a:avLst/>
          </a:prstGeom>
          <a:noFill/>
        </p:spPr>
        <p:txBody>
          <a:bodyPr wrap="square" rtlCol="0">
            <a:spAutoFit/>
          </a:bodyPr>
          <a:lstStyle/>
          <a:p>
            <a:r>
              <a:rPr lang="zh-CN" altLang="en-US" sz="1600" b="1" dirty="0">
                <a:solidFill>
                  <a:schemeClr val="tx1">
                    <a:lumMod val="50000"/>
                    <a:lumOff val="50000"/>
                  </a:schemeClr>
                </a:solidFill>
                <a:ea typeface="微软雅黑" panose="020B0503020204020204" pitchFamily="34" charset="-122"/>
              </a:rPr>
              <a:t>后端信息与前端网络连接和传输</a:t>
            </a:r>
          </a:p>
        </p:txBody>
      </p:sp>
      <p:grpSp>
        <p:nvGrpSpPr>
          <p:cNvPr id="17" name="组合 16">
            <a:extLst>
              <a:ext uri="{FF2B5EF4-FFF2-40B4-BE49-F238E27FC236}">
                <a16:creationId xmlns:a16="http://schemas.microsoft.com/office/drawing/2014/main" id="{D6F77A11-0209-4AB1-BE07-9330DC1E650F}"/>
              </a:ext>
            </a:extLst>
          </p:cNvPr>
          <p:cNvGrpSpPr/>
          <p:nvPr/>
        </p:nvGrpSpPr>
        <p:grpSpPr>
          <a:xfrm>
            <a:off x="403225" y="2090420"/>
            <a:ext cx="1634490" cy="1584960"/>
            <a:chOff x="304800" y="673100"/>
            <a:chExt cx="4000500" cy="4000500"/>
          </a:xfrm>
          <a:effectLst>
            <a:outerShdw blurRad="444500" dist="254000" dir="8100000" algn="tr" rotWithShape="0">
              <a:prstClr val="black">
                <a:alpha val="50000"/>
              </a:prstClr>
            </a:outerShdw>
          </a:effectLst>
        </p:grpSpPr>
        <p:sp>
          <p:nvSpPr>
            <p:cNvPr id="18" name="同心圆 42">
              <a:extLst>
                <a:ext uri="{FF2B5EF4-FFF2-40B4-BE49-F238E27FC236}">
                  <a16:creationId xmlns:a16="http://schemas.microsoft.com/office/drawing/2014/main" id="{8A612C4F-4796-448D-B6C1-CC96B21567B9}"/>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 name="椭圆 18">
              <a:extLst>
                <a:ext uri="{FF2B5EF4-FFF2-40B4-BE49-F238E27FC236}">
                  <a16:creationId xmlns:a16="http://schemas.microsoft.com/office/drawing/2014/main" id="{03116C38-630F-4688-97AA-F972B94A0191}"/>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组合 22">
            <a:extLst>
              <a:ext uri="{FF2B5EF4-FFF2-40B4-BE49-F238E27FC236}">
                <a16:creationId xmlns:a16="http://schemas.microsoft.com/office/drawing/2014/main" id="{8926DB41-DDE0-4079-A042-133370E02031}"/>
              </a:ext>
            </a:extLst>
          </p:cNvPr>
          <p:cNvGrpSpPr/>
          <p:nvPr/>
        </p:nvGrpSpPr>
        <p:grpSpPr>
          <a:xfrm>
            <a:off x="2354560" y="2489717"/>
            <a:ext cx="358140" cy="347980"/>
            <a:chOff x="304800" y="673100"/>
            <a:chExt cx="4000500" cy="4000500"/>
          </a:xfrm>
          <a:effectLst>
            <a:outerShdw blurRad="317500" dist="190500" dir="8100000" algn="tr" rotWithShape="0">
              <a:prstClr val="black">
                <a:alpha val="50000"/>
              </a:prstClr>
            </a:outerShdw>
          </a:effectLst>
        </p:grpSpPr>
        <p:sp>
          <p:nvSpPr>
            <p:cNvPr id="24" name="同心圆 48">
              <a:extLst>
                <a:ext uri="{FF2B5EF4-FFF2-40B4-BE49-F238E27FC236}">
                  <a16:creationId xmlns:a16="http://schemas.microsoft.com/office/drawing/2014/main" id="{79DD51B6-29BD-4517-8A7D-6D3AF147D5F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25" name="椭圆 24">
              <a:extLst>
                <a:ext uri="{FF2B5EF4-FFF2-40B4-BE49-F238E27FC236}">
                  <a16:creationId xmlns:a16="http://schemas.microsoft.com/office/drawing/2014/main" id="{B0AE4947-A708-4745-9BC6-63630376407F}"/>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0070C0"/>
                  </a:solidFill>
                  <a:latin typeface="微软雅黑" panose="020B0503020204020204" pitchFamily="34" charset="-122"/>
                  <a:ea typeface="微软雅黑" panose="020B0503020204020204" pitchFamily="34" charset="-122"/>
                </a:rPr>
                <a:t>2</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grpSp>
        <p:nvGrpSpPr>
          <p:cNvPr id="26" name="组合 25">
            <a:extLst>
              <a:ext uri="{FF2B5EF4-FFF2-40B4-BE49-F238E27FC236}">
                <a16:creationId xmlns:a16="http://schemas.microsoft.com/office/drawing/2014/main" id="{2ADBF3C5-8440-430A-B33B-7F9F5338D3FF}"/>
              </a:ext>
            </a:extLst>
          </p:cNvPr>
          <p:cNvGrpSpPr/>
          <p:nvPr/>
        </p:nvGrpSpPr>
        <p:grpSpPr>
          <a:xfrm>
            <a:off x="2196987" y="3211638"/>
            <a:ext cx="358140" cy="347980"/>
            <a:chOff x="304800" y="673100"/>
            <a:chExt cx="4000500" cy="4000500"/>
          </a:xfrm>
          <a:effectLst>
            <a:outerShdw blurRad="317500" dist="190500" dir="8100000" algn="tr" rotWithShape="0">
              <a:prstClr val="black">
                <a:alpha val="50000"/>
              </a:prstClr>
            </a:outerShdw>
          </a:effectLst>
        </p:grpSpPr>
        <p:sp>
          <p:nvSpPr>
            <p:cNvPr id="27" name="同心圆 51">
              <a:extLst>
                <a:ext uri="{FF2B5EF4-FFF2-40B4-BE49-F238E27FC236}">
                  <a16:creationId xmlns:a16="http://schemas.microsoft.com/office/drawing/2014/main" id="{12F29496-E800-489F-84C9-7EC737D03B45}"/>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28" name="椭圆 27">
              <a:extLst>
                <a:ext uri="{FF2B5EF4-FFF2-40B4-BE49-F238E27FC236}">
                  <a16:creationId xmlns:a16="http://schemas.microsoft.com/office/drawing/2014/main" id="{749B9A37-3DB7-42E7-87BA-D7328422A787}"/>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0070C0"/>
                  </a:solidFill>
                  <a:latin typeface="微软雅黑" panose="020B0503020204020204" pitchFamily="34" charset="-122"/>
                  <a:ea typeface="微软雅黑" panose="020B0503020204020204" pitchFamily="34" charset="-122"/>
                </a:rPr>
                <a:t>3</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sp>
        <p:nvSpPr>
          <p:cNvPr id="29" name="TextBox 1">
            <a:extLst>
              <a:ext uri="{FF2B5EF4-FFF2-40B4-BE49-F238E27FC236}">
                <a16:creationId xmlns:a16="http://schemas.microsoft.com/office/drawing/2014/main" id="{54FCA290-9BA2-4031-B076-F9681D4BB3A3}"/>
              </a:ext>
            </a:extLst>
          </p:cNvPr>
          <p:cNvSpPr txBox="1"/>
          <p:nvPr/>
        </p:nvSpPr>
        <p:spPr>
          <a:xfrm>
            <a:off x="870585" y="2529840"/>
            <a:ext cx="894715" cy="706755"/>
          </a:xfrm>
          <a:prstGeom prst="rect">
            <a:avLst/>
          </a:prstGeom>
          <a:noFill/>
        </p:spPr>
        <p:txBody>
          <a:bodyPr wrap="square" rtlCol="0">
            <a:spAutoFit/>
          </a:bodyPr>
          <a:lstStyle/>
          <a:p>
            <a:pPr marL="0" lvl="1"/>
            <a:r>
              <a:rPr lang="zh-CN" altLang="en-US" sz="2000" b="1" spc="300" dirty="0">
                <a:solidFill>
                  <a:srgbClr val="0070C0"/>
                </a:solidFill>
                <a:latin typeface="微软雅黑" panose="020B0503020204020204" pitchFamily="34" charset="-122"/>
                <a:ea typeface="微软雅黑" panose="020B0503020204020204" pitchFamily="34" charset="-122"/>
              </a:rPr>
              <a:t>项目流程</a:t>
            </a:r>
          </a:p>
        </p:txBody>
      </p:sp>
      <p:grpSp>
        <p:nvGrpSpPr>
          <p:cNvPr id="33" name="组合 32">
            <a:extLst>
              <a:ext uri="{FF2B5EF4-FFF2-40B4-BE49-F238E27FC236}">
                <a16:creationId xmlns:a16="http://schemas.microsoft.com/office/drawing/2014/main" id="{6880CAA8-D9E5-43EF-9AEC-FD4F10E01776}"/>
              </a:ext>
            </a:extLst>
          </p:cNvPr>
          <p:cNvGrpSpPr/>
          <p:nvPr/>
        </p:nvGrpSpPr>
        <p:grpSpPr>
          <a:xfrm>
            <a:off x="1497216" y="3629465"/>
            <a:ext cx="1009650" cy="944880"/>
            <a:chOff x="304800" y="673100"/>
            <a:chExt cx="4000500" cy="4000500"/>
          </a:xfrm>
          <a:effectLst>
            <a:outerShdw blurRad="317500" dist="190500" dir="8100000" algn="tr" rotWithShape="0">
              <a:prstClr val="black">
                <a:alpha val="50000"/>
              </a:prstClr>
            </a:outerShdw>
          </a:effectLst>
        </p:grpSpPr>
        <p:sp>
          <p:nvSpPr>
            <p:cNvPr id="34" name="同心圆 45">
              <a:extLst>
                <a:ext uri="{FF2B5EF4-FFF2-40B4-BE49-F238E27FC236}">
                  <a16:creationId xmlns:a16="http://schemas.microsoft.com/office/drawing/2014/main" id="{614C5B85-7135-40D2-8638-80C95C239011}"/>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35" name="椭圆 34">
              <a:extLst>
                <a:ext uri="{FF2B5EF4-FFF2-40B4-BE49-F238E27FC236}">
                  <a16:creationId xmlns:a16="http://schemas.microsoft.com/office/drawing/2014/main" id="{77F5571C-2962-4B78-A7BB-BF226CA742A5}"/>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0070C0"/>
                  </a:solidFill>
                  <a:latin typeface="微软雅黑" panose="020B0503020204020204" pitchFamily="34" charset="-122"/>
                  <a:ea typeface="微软雅黑" panose="020B0503020204020204" pitchFamily="34" charset="-122"/>
                </a:rPr>
                <a:t>4</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grpSp>
        <p:nvGrpSpPr>
          <p:cNvPr id="36" name="组合 35">
            <a:extLst>
              <a:ext uri="{FF2B5EF4-FFF2-40B4-BE49-F238E27FC236}">
                <a16:creationId xmlns:a16="http://schemas.microsoft.com/office/drawing/2014/main" id="{16CB9F46-7C27-4776-BFE7-F8D2DF2BFC99}"/>
              </a:ext>
            </a:extLst>
          </p:cNvPr>
          <p:cNvGrpSpPr/>
          <p:nvPr/>
        </p:nvGrpSpPr>
        <p:grpSpPr>
          <a:xfrm>
            <a:off x="1858010" y="1751072"/>
            <a:ext cx="358140" cy="347980"/>
            <a:chOff x="304800" y="673100"/>
            <a:chExt cx="4000500" cy="4000500"/>
          </a:xfrm>
          <a:effectLst>
            <a:outerShdw blurRad="317500" dist="190500" dir="8100000" algn="tr" rotWithShape="0">
              <a:prstClr val="black">
                <a:alpha val="50000"/>
              </a:prstClr>
            </a:outerShdw>
          </a:effectLst>
        </p:grpSpPr>
        <p:sp>
          <p:nvSpPr>
            <p:cNvPr id="37" name="同心圆 51">
              <a:extLst>
                <a:ext uri="{FF2B5EF4-FFF2-40B4-BE49-F238E27FC236}">
                  <a16:creationId xmlns:a16="http://schemas.microsoft.com/office/drawing/2014/main" id="{330F9C93-06EF-4F93-86D8-2F507F2BBC1D}"/>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38" name="椭圆 37">
              <a:extLst>
                <a:ext uri="{FF2B5EF4-FFF2-40B4-BE49-F238E27FC236}">
                  <a16:creationId xmlns:a16="http://schemas.microsoft.com/office/drawing/2014/main" id="{632FAE05-645D-4C1D-9ACB-EC05605B005D}"/>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0070C0"/>
                  </a:solidFill>
                  <a:latin typeface="微软雅黑" panose="020B0503020204020204" pitchFamily="34" charset="-122"/>
                  <a:ea typeface="微软雅黑" panose="020B0503020204020204" pitchFamily="34" charset="-122"/>
                </a:rPr>
                <a:t>1</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pic>
        <p:nvPicPr>
          <p:cNvPr id="4" name="图片 3">
            <a:extLst>
              <a:ext uri="{FF2B5EF4-FFF2-40B4-BE49-F238E27FC236}">
                <a16:creationId xmlns:a16="http://schemas.microsoft.com/office/drawing/2014/main" id="{BADFE7C5-4BE9-43D5-AC18-523A924E5D86}"/>
              </a:ext>
            </a:extLst>
          </p:cNvPr>
          <p:cNvPicPr>
            <a:picLocks noChangeAspect="1"/>
          </p:cNvPicPr>
          <p:nvPr/>
        </p:nvPicPr>
        <p:blipFill>
          <a:blip r:embed="rId3"/>
          <a:stretch>
            <a:fillRect/>
          </a:stretch>
        </p:blipFill>
        <p:spPr>
          <a:xfrm>
            <a:off x="3269906" y="1362511"/>
            <a:ext cx="4671682" cy="1665264"/>
          </a:xfrm>
          <a:prstGeom prst="rect">
            <a:avLst/>
          </a:prstGeom>
        </p:spPr>
      </p:pic>
      <p:pic>
        <p:nvPicPr>
          <p:cNvPr id="6" name="图片 5">
            <a:extLst>
              <a:ext uri="{FF2B5EF4-FFF2-40B4-BE49-F238E27FC236}">
                <a16:creationId xmlns:a16="http://schemas.microsoft.com/office/drawing/2014/main" id="{26C0DCE7-D6A0-4E6A-8053-B03A0DDFB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9906" y="3017416"/>
            <a:ext cx="5288824" cy="2064947"/>
          </a:xfrm>
          <a:prstGeom prst="rect">
            <a:avLst/>
          </a:prstGeom>
        </p:spPr>
      </p:pic>
    </p:spTree>
    <p:extLst>
      <p:ext uri="{BB962C8B-B14F-4D97-AF65-F5344CB8AC3E}">
        <p14:creationId xmlns:p14="http://schemas.microsoft.com/office/powerpoint/2010/main" val="416957946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additive="base">
                                        <p:cTn id="10" dur="500"/>
                                        <p:tgtEl>
                                          <p:spTgt spid="29"/>
                                        </p:tgtEl>
                                        <p:attrNameLst>
                                          <p:attrName>ppt_x</p:attrName>
                                        </p:attrNameLst>
                                      </p:cBhvr>
                                      <p:tavLst>
                                        <p:tav tm="0">
                                          <p:val>
                                            <p:strVal val="#ppt_x-#ppt_w*1.125000"/>
                                          </p:val>
                                        </p:tav>
                                        <p:tav tm="100000">
                                          <p:val>
                                            <p:strVal val="#ppt_x"/>
                                          </p:val>
                                        </p:tav>
                                      </p:tavLst>
                                    </p:anim>
                                    <p:animEffect transition="in" filter="wipe(right)">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2" y="115382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a:ln w="12700">
                  <a:noFill/>
                </a:ln>
                <a:solidFill>
                  <a:srgbClr val="0070C0"/>
                </a:solidFill>
                <a:latin typeface="Impact" panose="020B0806030902050204" pitchFamily="34" charset="0"/>
                <a:ea typeface="微软雅黑" panose="020B0503020204020204" pitchFamily="34" charset="-122"/>
              </a:rPr>
              <a:t>Part</a:t>
            </a:r>
            <a:r>
              <a:rPr lang="en-US" altLang="zh-CN" sz="4800" dirty="0">
                <a:ln w="12700">
                  <a:noFill/>
                </a:ln>
                <a:solidFill>
                  <a:srgbClr val="0070C0"/>
                </a:solidFill>
                <a:latin typeface="Bahnschrift Condensed" panose="020B0502040204020203" charset="0"/>
                <a:ea typeface="微软雅黑" panose="020B0503020204020204" pitchFamily="34" charset="-122"/>
              </a:rPr>
              <a:t> </a:t>
            </a:r>
            <a:r>
              <a:rPr lang="en-US" altLang="zh-CN" sz="4800" dirty="0">
                <a:ln w="12700">
                  <a:noFill/>
                </a:ln>
                <a:solidFill>
                  <a:srgbClr val="0070C0"/>
                </a:solidFill>
                <a:latin typeface="Impact" panose="020B0806030902050204" pitchFamily="34" charset="0"/>
                <a:ea typeface="微软雅黑" panose="020B0503020204020204" pitchFamily="34" charset="-122"/>
              </a:rPr>
              <a:t>4</a:t>
            </a:r>
            <a:endParaRPr lang="zh-CN" altLang="en-US" sz="48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751251" y="135493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3" name="Freeform 7"/>
          <p:cNvSpPr/>
          <p:nvPr/>
        </p:nvSpPr>
        <p:spPr bwMode="auto">
          <a:xfrm>
            <a:off x="1079651" y="1175148"/>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4" name="Line 8"/>
          <p:cNvSpPr>
            <a:spLocks noChangeShapeType="1"/>
          </p:cNvSpPr>
          <p:nvPr/>
        </p:nvSpPr>
        <p:spPr bwMode="auto">
          <a:xfrm flipH="1" flipV="1">
            <a:off x="839113" y="2382"/>
            <a:ext cx="2263673" cy="13549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5" name="Line 9"/>
          <p:cNvSpPr>
            <a:spLocks noChangeShapeType="1"/>
          </p:cNvSpPr>
          <p:nvPr/>
        </p:nvSpPr>
        <p:spPr bwMode="auto">
          <a:xfrm flipH="1" flipV="1">
            <a:off x="1745297" y="3682604"/>
            <a:ext cx="2442290" cy="14692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6" name="TextBox 1"/>
          <p:cNvSpPr txBox="1"/>
          <p:nvPr/>
        </p:nvSpPr>
        <p:spPr>
          <a:xfrm>
            <a:off x="4961259" y="2235432"/>
            <a:ext cx="1859280" cy="553085"/>
          </a:xfrm>
          <a:prstGeom prst="rect">
            <a:avLst/>
          </a:prstGeom>
          <a:noFill/>
        </p:spPr>
        <p:txBody>
          <a:bodyPr wrap="none" rtlCol="0">
            <a:spAutoFit/>
          </a:bodyPr>
          <a:lstStyle/>
          <a:p>
            <a:pPr marL="0" lvl="1"/>
            <a:r>
              <a:rPr lang="zh-CN" altLang="en-US" sz="3000" b="1" spc="300" dirty="0">
                <a:solidFill>
                  <a:srgbClr val="0070C0"/>
                </a:solidFill>
                <a:latin typeface="微软雅黑" panose="020B0503020204020204" pitchFamily="34" charset="-122"/>
                <a:ea typeface="微软雅黑" panose="020B0503020204020204" pitchFamily="34" charset="-122"/>
              </a:rPr>
              <a:t>成果展示</a:t>
            </a:r>
          </a:p>
        </p:txBody>
      </p:sp>
      <p:cxnSp>
        <p:nvCxnSpPr>
          <p:cNvPr id="17" name="直接连接符 16"/>
          <p:cNvCxnSpPr/>
          <p:nvPr/>
        </p:nvCxnSpPr>
        <p:spPr>
          <a:xfrm flipV="1">
            <a:off x="4574775" y="127560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094672" y="189956"/>
            <a:ext cx="2954655" cy="461665"/>
          </a:xfrm>
          <a:prstGeom prst="rect">
            <a:avLst/>
          </a:prstGeom>
          <a:noFill/>
        </p:spPr>
        <p:txBody>
          <a:bodyPr wrap="none" rtlCol="0">
            <a:spAutoFit/>
          </a:bodyPr>
          <a:lstStyle/>
          <a:p>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前端首页模板页面</a:t>
            </a:r>
          </a:p>
        </p:txBody>
      </p:sp>
      <p:pic>
        <p:nvPicPr>
          <p:cNvPr id="3" name="图片 2">
            <a:extLst>
              <a:ext uri="{FF2B5EF4-FFF2-40B4-BE49-F238E27FC236}">
                <a16:creationId xmlns:a16="http://schemas.microsoft.com/office/drawing/2014/main" id="{E246997F-D73E-4829-B2CF-A607FB90EBD0}"/>
              </a:ext>
            </a:extLst>
          </p:cNvPr>
          <p:cNvPicPr>
            <a:picLocks noChangeAspect="1"/>
          </p:cNvPicPr>
          <p:nvPr/>
        </p:nvPicPr>
        <p:blipFill>
          <a:blip r:embed="rId3"/>
          <a:stretch>
            <a:fillRect/>
          </a:stretch>
        </p:blipFill>
        <p:spPr>
          <a:xfrm>
            <a:off x="0" y="651621"/>
            <a:ext cx="9144000" cy="4514611"/>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094672" y="190797"/>
            <a:ext cx="2954655" cy="461665"/>
          </a:xfrm>
          <a:prstGeom prst="rect">
            <a:avLst/>
          </a:prstGeom>
          <a:noFill/>
        </p:spPr>
        <p:txBody>
          <a:bodyPr wrap="none" rtlCol="0">
            <a:spAutoFit/>
          </a:bodyPr>
          <a:lstStyle/>
          <a:p>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前端二级页面模板</a:t>
            </a:r>
          </a:p>
        </p:txBody>
      </p:sp>
      <p:pic>
        <p:nvPicPr>
          <p:cNvPr id="4" name="图片 3">
            <a:extLst>
              <a:ext uri="{FF2B5EF4-FFF2-40B4-BE49-F238E27FC236}">
                <a16:creationId xmlns:a16="http://schemas.microsoft.com/office/drawing/2014/main" id="{90ECA66C-6E45-483F-9ACC-C15687FC6F1F}"/>
              </a:ext>
            </a:extLst>
          </p:cNvPr>
          <p:cNvPicPr>
            <a:picLocks noChangeAspect="1"/>
          </p:cNvPicPr>
          <p:nvPr/>
        </p:nvPicPr>
        <p:blipFill>
          <a:blip r:embed="rId3"/>
          <a:stretch>
            <a:fillRect/>
          </a:stretch>
        </p:blipFill>
        <p:spPr>
          <a:xfrm>
            <a:off x="0" y="652462"/>
            <a:ext cx="9144000" cy="4491038"/>
          </a:xfrm>
          <a:prstGeom prst="rect">
            <a:avLst/>
          </a:prstGeom>
        </p:spPr>
      </p:pic>
    </p:spTree>
    <p:extLst>
      <p:ext uri="{BB962C8B-B14F-4D97-AF65-F5344CB8AC3E}">
        <p14:creationId xmlns:p14="http://schemas.microsoft.com/office/powerpoint/2010/main" val="24165580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440920" y="227424"/>
            <a:ext cx="2262158" cy="461665"/>
          </a:xfrm>
          <a:prstGeom prst="rect">
            <a:avLst/>
          </a:prstGeom>
          <a:noFill/>
        </p:spPr>
        <p:txBody>
          <a:bodyPr wrap="none" rtlCol="0">
            <a:spAutoFit/>
          </a:bodyPr>
          <a:lstStyle/>
          <a:p>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微博热搜数据</a:t>
            </a:r>
          </a:p>
        </p:txBody>
      </p:sp>
      <p:pic>
        <p:nvPicPr>
          <p:cNvPr id="5" name="图片 4">
            <a:extLst>
              <a:ext uri="{FF2B5EF4-FFF2-40B4-BE49-F238E27FC236}">
                <a16:creationId xmlns:a16="http://schemas.microsoft.com/office/drawing/2014/main" id="{433D0EE6-AEA7-4580-8FDB-DA5BAE364CD2}"/>
              </a:ext>
            </a:extLst>
          </p:cNvPr>
          <p:cNvPicPr>
            <a:picLocks noChangeAspect="1"/>
          </p:cNvPicPr>
          <p:nvPr/>
        </p:nvPicPr>
        <p:blipFill>
          <a:blip r:embed="rId3"/>
          <a:stretch>
            <a:fillRect/>
          </a:stretch>
        </p:blipFill>
        <p:spPr>
          <a:xfrm>
            <a:off x="204875" y="704186"/>
            <a:ext cx="8734249" cy="4439314"/>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440921" y="213248"/>
            <a:ext cx="2262158" cy="461665"/>
          </a:xfrm>
          <a:prstGeom prst="rect">
            <a:avLst/>
          </a:prstGeom>
          <a:noFill/>
        </p:spPr>
        <p:txBody>
          <a:bodyPr wrap="none" rtlCol="0">
            <a:spAutoFit/>
          </a:bodyPr>
          <a:lstStyle/>
          <a:p>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知乎热搜数据</a:t>
            </a:r>
          </a:p>
        </p:txBody>
      </p:sp>
      <p:pic>
        <p:nvPicPr>
          <p:cNvPr id="4" name="图片 3">
            <a:extLst>
              <a:ext uri="{FF2B5EF4-FFF2-40B4-BE49-F238E27FC236}">
                <a16:creationId xmlns:a16="http://schemas.microsoft.com/office/drawing/2014/main" id="{3EAFD461-2FF0-4A05-9CED-E75253339445}"/>
              </a:ext>
            </a:extLst>
          </p:cNvPr>
          <p:cNvPicPr>
            <a:picLocks noChangeAspect="1"/>
          </p:cNvPicPr>
          <p:nvPr/>
        </p:nvPicPr>
        <p:blipFill>
          <a:blip r:embed="rId3"/>
          <a:stretch>
            <a:fillRect/>
          </a:stretch>
        </p:blipFill>
        <p:spPr>
          <a:xfrm>
            <a:off x="333153" y="751370"/>
            <a:ext cx="8584019" cy="4392129"/>
          </a:xfrm>
          <a:prstGeom prst="rect">
            <a:avLst/>
          </a:prstGeom>
        </p:spPr>
      </p:pic>
    </p:spTree>
    <p:extLst>
      <p:ext uri="{BB962C8B-B14F-4D97-AF65-F5344CB8AC3E}">
        <p14:creationId xmlns:p14="http://schemas.microsoft.com/office/powerpoint/2010/main" val="376054773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922388" y="206159"/>
            <a:ext cx="2762295" cy="461665"/>
          </a:xfrm>
          <a:prstGeom prst="rect">
            <a:avLst/>
          </a:prstGeom>
          <a:noFill/>
        </p:spPr>
        <p:txBody>
          <a:bodyPr wrap="none" rtlCol="0">
            <a:spAutoFit/>
          </a:bodyPr>
          <a:lstStyle/>
          <a:p>
            <a:r>
              <a:rPr lang="en-US" altLang="zh-CN" sz="2400" spc="300" dirty="0" err="1">
                <a:solidFill>
                  <a:schemeClr val="tx1">
                    <a:lumMod val="75000"/>
                    <a:lumOff val="25000"/>
                  </a:schemeClr>
                </a:solidFill>
                <a:latin typeface="方正正大黑简体" panose="02000000000000000000" pitchFamily="2" charset="-122"/>
                <a:ea typeface="方正正大黑简体" panose="02000000000000000000" pitchFamily="2" charset="-122"/>
              </a:rPr>
              <a:t>bilibili</a:t>
            </a:r>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热搜数据</a:t>
            </a:r>
          </a:p>
        </p:txBody>
      </p:sp>
      <p:pic>
        <p:nvPicPr>
          <p:cNvPr id="3" name="图片 2">
            <a:extLst>
              <a:ext uri="{FF2B5EF4-FFF2-40B4-BE49-F238E27FC236}">
                <a16:creationId xmlns:a16="http://schemas.microsoft.com/office/drawing/2014/main" id="{CB435F14-81AB-4F35-8FB3-CFB1A5405F33}"/>
              </a:ext>
            </a:extLst>
          </p:cNvPr>
          <p:cNvPicPr>
            <a:picLocks noChangeAspect="1"/>
          </p:cNvPicPr>
          <p:nvPr/>
        </p:nvPicPr>
        <p:blipFill>
          <a:blip r:embed="rId3"/>
          <a:stretch>
            <a:fillRect/>
          </a:stretch>
        </p:blipFill>
        <p:spPr>
          <a:xfrm>
            <a:off x="435253" y="793899"/>
            <a:ext cx="8273494" cy="4349601"/>
          </a:xfrm>
          <a:prstGeom prst="rect">
            <a:avLst/>
          </a:prstGeom>
        </p:spPr>
      </p:pic>
    </p:spTree>
    <p:extLst>
      <p:ext uri="{BB962C8B-B14F-4D97-AF65-F5344CB8AC3E}">
        <p14:creationId xmlns:p14="http://schemas.microsoft.com/office/powerpoint/2010/main" val="328424732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325786" y="232639"/>
            <a:ext cx="2262158" cy="461665"/>
          </a:xfrm>
          <a:prstGeom prst="rect">
            <a:avLst/>
          </a:prstGeom>
          <a:noFill/>
        </p:spPr>
        <p:txBody>
          <a:bodyPr wrap="none" rtlCol="0">
            <a:spAutoFit/>
          </a:bodyPr>
          <a:lstStyle/>
          <a:p>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最终结果呈现</a:t>
            </a:r>
          </a:p>
        </p:txBody>
      </p:sp>
    </p:spTree>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24"/>
                                            </p:tgtEl>
                                            <p:attrNameLst>
                                              <p:attrName>style.visibility</p:attrName>
                                            </p:attrNameLst>
                                          </p:cBhvr>
                                          <p:to>
                                            <p:strVal val="visible"/>
                                          </p:to>
                                        </p:set>
                                        <p:animEffect transition="in" filter="wipe(left)">
                                          <p:cBhvr>
                                            <p:cTn id="13" dur="500"/>
                                            <p:tgtEl>
                                              <p:spTgt spid="124"/>
                                            </p:tgtEl>
                                          </p:cBhvr>
                                        </p:animEffect>
                                      </p:childTnLst>
                                    </p:cTn>
                                  </p:par>
                                  <p:par>
                                    <p:cTn id="14" presetID="2" presetClass="entr" presetSubtype="2" fill="hold" nodeType="withEffect">
                                      <p:stCondLst>
                                        <p:cond delay="900"/>
                                      </p:stCondLst>
                                      <p:childTnLst>
                                        <p:set>
                                          <p:cBhvr>
                                            <p:cTn id="15" dur="1" fill="hold">
                                              <p:stCondLst>
                                                <p:cond delay="0"/>
                                              </p:stCondLst>
                                            </p:cTn>
                                            <p:tgtEl>
                                              <p:spTgt spid="125"/>
                                            </p:tgtEl>
                                            <p:attrNameLst>
                                              <p:attrName>style.visibility</p:attrName>
                                            </p:attrNameLst>
                                          </p:cBhvr>
                                          <p:to>
                                            <p:strVal val="visible"/>
                                          </p:to>
                                        </p:set>
                                        <p:anim calcmode="lin" valueType="num">
                                          <p:cBhvr additive="base">
                                            <p:cTn id="16" dur="500" fill="hold"/>
                                            <p:tgtEl>
                                              <p:spTgt spid="125"/>
                                            </p:tgtEl>
                                            <p:attrNameLst>
                                              <p:attrName>ppt_x</p:attrName>
                                            </p:attrNameLst>
                                          </p:cBhvr>
                                          <p:tavLst>
                                            <p:tav tm="0">
                                              <p:val>
                                                <p:strVal val="1+#ppt_w/2"/>
                                              </p:val>
                                            </p:tav>
                                            <p:tav tm="100000">
                                              <p:val>
                                                <p:strVal val="#ppt_x"/>
                                              </p:val>
                                            </p:tav>
                                          </p:tavLst>
                                        </p:anim>
                                        <p:anim calcmode="lin" valueType="num">
                                          <p:cBhvr additive="base">
                                            <p:cTn id="17" dur="500" fill="hold"/>
                                            <p:tgtEl>
                                              <p:spTgt spid="125"/>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900"/>
                                      </p:stCondLst>
                                      <p:childTnLst>
                                        <p:set>
                                          <p:cBhvr>
                                            <p:cTn id="19" dur="1" fill="hold">
                                              <p:stCondLst>
                                                <p:cond delay="0"/>
                                              </p:stCondLst>
                                            </p:cTn>
                                            <p:tgtEl>
                                              <p:spTgt spid="128"/>
                                            </p:tgtEl>
                                            <p:attrNameLst>
                                              <p:attrName>style.visibility</p:attrName>
                                            </p:attrNameLst>
                                          </p:cBhvr>
                                          <p:to>
                                            <p:strVal val="visible"/>
                                          </p:to>
                                        </p:set>
                                        <p:anim calcmode="lin" valueType="num">
                                          <p:cBhvr additive="base">
                                            <p:cTn id="20" dur="500" fill="hold"/>
                                            <p:tgtEl>
                                              <p:spTgt spid="128"/>
                                            </p:tgtEl>
                                            <p:attrNameLst>
                                              <p:attrName>ppt_x</p:attrName>
                                            </p:attrNameLst>
                                          </p:cBhvr>
                                          <p:tavLst>
                                            <p:tav tm="0">
                                              <p:val>
                                                <p:strVal val="1+#ppt_w/2"/>
                                              </p:val>
                                            </p:tav>
                                            <p:tav tm="100000">
                                              <p:val>
                                                <p:strVal val="#ppt_x"/>
                                              </p:val>
                                            </p:tav>
                                          </p:tavLst>
                                        </p:anim>
                                        <p:anim calcmode="lin" valueType="num">
                                          <p:cBhvr additive="base">
                                            <p:cTn id="21" dur="500" fill="hold"/>
                                            <p:tgtEl>
                                              <p:spTgt spid="128"/>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900"/>
                                      </p:stCondLst>
                                      <p:childTnLst>
                                        <p:set>
                                          <p:cBhvr>
                                            <p:cTn id="23" dur="1" fill="hold">
                                              <p:stCondLst>
                                                <p:cond delay="0"/>
                                              </p:stCondLst>
                                            </p:cTn>
                                            <p:tgtEl>
                                              <p:spTgt spid="131"/>
                                            </p:tgtEl>
                                            <p:attrNameLst>
                                              <p:attrName>style.visibility</p:attrName>
                                            </p:attrNameLst>
                                          </p:cBhvr>
                                          <p:to>
                                            <p:strVal val="visible"/>
                                          </p:to>
                                        </p:set>
                                        <p:anim calcmode="lin" valueType="num">
                                          <p:cBhvr additive="base">
                                            <p:cTn id="24" dur="500" fill="hold"/>
                                            <p:tgtEl>
                                              <p:spTgt spid="131"/>
                                            </p:tgtEl>
                                            <p:attrNameLst>
                                              <p:attrName>ppt_x</p:attrName>
                                            </p:attrNameLst>
                                          </p:cBhvr>
                                          <p:tavLst>
                                            <p:tav tm="0">
                                              <p:val>
                                                <p:strVal val="1+#ppt_w/2"/>
                                              </p:val>
                                            </p:tav>
                                            <p:tav tm="100000">
                                              <p:val>
                                                <p:strVal val="#ppt_x"/>
                                              </p:val>
                                            </p:tav>
                                          </p:tavLst>
                                        </p:anim>
                                        <p:anim calcmode="lin" valueType="num">
                                          <p:cBhvr additive="base">
                                            <p:cTn id="25" dur="500" fill="hold"/>
                                            <p:tgtEl>
                                              <p:spTgt spid="131"/>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900"/>
                                      </p:stCondLst>
                                      <p:childTnLst>
                                        <p:set>
                                          <p:cBhvr>
                                            <p:cTn id="27" dur="1" fill="hold">
                                              <p:stCondLst>
                                                <p:cond delay="0"/>
                                              </p:stCondLst>
                                            </p:cTn>
                                            <p:tgtEl>
                                              <p:spTgt spid="115"/>
                                            </p:tgtEl>
                                            <p:attrNameLst>
                                              <p:attrName>style.visibility</p:attrName>
                                            </p:attrNameLst>
                                          </p:cBhvr>
                                          <p:to>
                                            <p:strVal val="visible"/>
                                          </p:to>
                                        </p:set>
                                        <p:anim calcmode="lin" valueType="num">
                                          <p:cBhvr additive="base">
                                            <p:cTn id="28" dur="500" fill="hold"/>
                                            <p:tgtEl>
                                              <p:spTgt spid="115"/>
                                            </p:tgtEl>
                                            <p:attrNameLst>
                                              <p:attrName>ppt_x</p:attrName>
                                            </p:attrNameLst>
                                          </p:cBhvr>
                                          <p:tavLst>
                                            <p:tav tm="0">
                                              <p:val>
                                                <p:strVal val="1+#ppt_w/2"/>
                                              </p:val>
                                            </p:tav>
                                            <p:tav tm="100000">
                                              <p:val>
                                                <p:strVal val="#ppt_x"/>
                                              </p:val>
                                            </p:tav>
                                          </p:tavLst>
                                        </p:anim>
                                        <p:anim calcmode="lin" valueType="num">
                                          <p:cBhvr additive="base">
                                            <p:cTn id="29" dur="500" fill="hold"/>
                                            <p:tgtEl>
                                              <p:spTgt spid="115"/>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900"/>
                                      </p:stCondLst>
                                      <p:childTnLst>
                                        <p:set>
                                          <p:cBhvr>
                                            <p:cTn id="31" dur="1" fill="hold">
                                              <p:stCondLst>
                                                <p:cond delay="0"/>
                                              </p:stCondLst>
                                            </p:cTn>
                                            <p:tgtEl>
                                              <p:spTgt spid="118"/>
                                            </p:tgtEl>
                                            <p:attrNameLst>
                                              <p:attrName>style.visibility</p:attrName>
                                            </p:attrNameLst>
                                          </p:cBhvr>
                                          <p:to>
                                            <p:strVal val="visible"/>
                                          </p:to>
                                        </p:set>
                                        <p:anim calcmode="lin" valueType="num">
                                          <p:cBhvr additive="base">
                                            <p:cTn id="32" dur="500" fill="hold"/>
                                            <p:tgtEl>
                                              <p:spTgt spid="118"/>
                                            </p:tgtEl>
                                            <p:attrNameLst>
                                              <p:attrName>ppt_x</p:attrName>
                                            </p:attrNameLst>
                                          </p:cBhvr>
                                          <p:tavLst>
                                            <p:tav tm="0">
                                              <p:val>
                                                <p:strVal val="1+#ppt_w/2"/>
                                              </p:val>
                                            </p:tav>
                                            <p:tav tm="100000">
                                              <p:val>
                                                <p:strVal val="#ppt_x"/>
                                              </p:val>
                                            </p:tav>
                                          </p:tavLst>
                                        </p:anim>
                                        <p:anim calcmode="lin" valueType="num">
                                          <p:cBhvr additive="base">
                                            <p:cTn id="33" dur="500" fill="hold"/>
                                            <p:tgtEl>
                                              <p:spTgt spid="118"/>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900"/>
                                      </p:stCondLst>
                                      <p:childTnLst>
                                        <p:set>
                                          <p:cBhvr>
                                            <p:cTn id="35" dur="1" fill="hold">
                                              <p:stCondLst>
                                                <p:cond delay="0"/>
                                              </p:stCondLst>
                                            </p:cTn>
                                            <p:tgtEl>
                                              <p:spTgt spid="121"/>
                                            </p:tgtEl>
                                            <p:attrNameLst>
                                              <p:attrName>style.visibility</p:attrName>
                                            </p:attrNameLst>
                                          </p:cBhvr>
                                          <p:to>
                                            <p:strVal val="visible"/>
                                          </p:to>
                                        </p:set>
                                        <p:anim calcmode="lin" valueType="num">
                                          <p:cBhvr additive="base">
                                            <p:cTn id="36" dur="500" fill="hold"/>
                                            <p:tgtEl>
                                              <p:spTgt spid="121"/>
                                            </p:tgtEl>
                                            <p:attrNameLst>
                                              <p:attrName>ppt_x</p:attrName>
                                            </p:attrNameLst>
                                          </p:cBhvr>
                                          <p:tavLst>
                                            <p:tav tm="0">
                                              <p:val>
                                                <p:strVal val="1+#ppt_w/2"/>
                                              </p:val>
                                            </p:tav>
                                            <p:tav tm="100000">
                                              <p:val>
                                                <p:strVal val="#ppt_x"/>
                                              </p:val>
                                            </p:tav>
                                          </p:tavLst>
                                        </p:anim>
                                        <p:anim calcmode="lin" valueType="num">
                                          <p:cBhvr additive="base">
                                            <p:cTn id="37" dur="500" fill="hold"/>
                                            <p:tgtEl>
                                              <p:spTgt spid="12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145"/>
                                            </p:tgtEl>
                                            <p:attrNameLst>
                                              <p:attrName>style.visibility</p:attrName>
                                            </p:attrNameLst>
                                          </p:cBhvr>
                                          <p:to>
                                            <p:strVal val="visible"/>
                                          </p:to>
                                        </p:set>
                                        <p:animEffect transition="in" filter="fade">
                                          <p:cBhvr>
                                            <p:cTn id="41" dur="500"/>
                                            <p:tgtEl>
                                              <p:spTgt spid="145"/>
                                            </p:tgtEl>
                                          </p:cBhvr>
                                        </p:animEffect>
                                      </p:childTnLst>
                                    </p:cTn>
                                  </p:par>
                                  <p:par>
                                    <p:cTn id="42" presetID="10" presetClass="entr" presetSubtype="0" fill="hold" grpId="0" nodeType="withEffect">
                                      <p:stCondLst>
                                        <p:cond delay="200"/>
                                      </p:stCondLst>
                                      <p:childTnLst>
                                        <p:set>
                                          <p:cBhvr>
                                            <p:cTn id="43" dur="1" fill="hold">
                                              <p:stCondLst>
                                                <p:cond delay="0"/>
                                              </p:stCondLst>
                                            </p:cTn>
                                            <p:tgtEl>
                                              <p:spTgt spid="140"/>
                                            </p:tgtEl>
                                            <p:attrNameLst>
                                              <p:attrName>style.visibility</p:attrName>
                                            </p:attrNameLst>
                                          </p:cBhvr>
                                          <p:to>
                                            <p:strVal val="visible"/>
                                          </p:to>
                                        </p:set>
                                        <p:animEffect transition="in" filter="fade">
                                          <p:cBhvr>
                                            <p:cTn id="44" dur="500"/>
                                            <p:tgtEl>
                                              <p:spTgt spid="140"/>
                                            </p:tgtEl>
                                          </p:cBhvr>
                                        </p:animEffect>
                                      </p:childTnLst>
                                    </p:cTn>
                                  </p:par>
                                  <p:par>
                                    <p:cTn id="45" presetID="10" presetClass="entr" presetSubtype="0" fill="hold" grpId="0" nodeType="withEffect">
                                      <p:stCondLst>
                                        <p:cond delay="400"/>
                                      </p:stCondLst>
                                      <p:childTnLst>
                                        <p:set>
                                          <p:cBhvr>
                                            <p:cTn id="46" dur="1" fill="hold">
                                              <p:stCondLst>
                                                <p:cond delay="0"/>
                                              </p:stCondLst>
                                            </p:cTn>
                                            <p:tgtEl>
                                              <p:spTgt spid="144"/>
                                            </p:tgtEl>
                                            <p:attrNameLst>
                                              <p:attrName>style.visibility</p:attrName>
                                            </p:attrNameLst>
                                          </p:cBhvr>
                                          <p:to>
                                            <p:strVal val="visible"/>
                                          </p:to>
                                        </p:set>
                                        <p:animEffect transition="in" filter="fade">
                                          <p:cBhvr>
                                            <p:cTn id="47" dur="500"/>
                                            <p:tgtEl>
                                              <p:spTgt spid="144"/>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41"/>
                                            </p:tgtEl>
                                            <p:attrNameLst>
                                              <p:attrName>style.visibility</p:attrName>
                                            </p:attrNameLst>
                                          </p:cBhvr>
                                          <p:to>
                                            <p:strVal val="visible"/>
                                          </p:to>
                                        </p:set>
                                        <p:animEffect transition="in" filter="fade">
                                          <p:cBhvr>
                                            <p:cTn id="50" dur="500"/>
                                            <p:tgtEl>
                                              <p:spTgt spid="141"/>
                                            </p:tgtEl>
                                          </p:cBhvr>
                                        </p:animEffect>
                                      </p:childTnLst>
                                    </p:cTn>
                                  </p:par>
                                  <p:par>
                                    <p:cTn id="51" presetID="10" presetClass="entr" presetSubtype="0" fill="hold" grpId="0" nodeType="withEffect">
                                      <p:stCondLst>
                                        <p:cond delay="700"/>
                                      </p:stCondLst>
                                      <p:childTnLst>
                                        <p:set>
                                          <p:cBhvr>
                                            <p:cTn id="52" dur="1" fill="hold">
                                              <p:stCondLst>
                                                <p:cond delay="0"/>
                                              </p:stCondLst>
                                            </p:cTn>
                                            <p:tgtEl>
                                              <p:spTgt spid="143"/>
                                            </p:tgtEl>
                                            <p:attrNameLst>
                                              <p:attrName>style.visibility</p:attrName>
                                            </p:attrNameLst>
                                          </p:cBhvr>
                                          <p:to>
                                            <p:strVal val="visible"/>
                                          </p:to>
                                        </p:set>
                                        <p:animEffect transition="in" filter="fade">
                                          <p:cBhvr>
                                            <p:cTn id="53" dur="500"/>
                                            <p:tgtEl>
                                              <p:spTgt spid="143"/>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142"/>
                                            </p:tgtEl>
                                            <p:attrNameLst>
                                              <p:attrName>style.visibility</p:attrName>
                                            </p:attrNameLst>
                                          </p:cBhvr>
                                          <p:to>
                                            <p:strVal val="visible"/>
                                          </p:to>
                                        </p:set>
                                        <p:animEffect transition="in" filter="fade">
                                          <p:cBhvr>
                                            <p:cTn id="56" dur="500"/>
                                            <p:tgtEl>
                                              <p:spTgt spid="142"/>
                                            </p:tgtEl>
                                          </p:cBhvr>
                                        </p:animEffect>
                                      </p:childTnLst>
                                    </p:cTn>
                                  </p:par>
                                </p:childTnLst>
                              </p:cTn>
                            </p:par>
                            <p:par>
                              <p:cTn id="57" fill="hold">
                                <p:stCondLst>
                                  <p:cond delay="1500"/>
                                </p:stCondLst>
                                <p:childTnLst>
                                  <p:par>
                                    <p:cTn id="58" presetID="2" presetClass="entr" presetSubtype="4" fill="hold" nodeType="afterEffect">
                                      <p:stCondLst>
                                        <p:cond delay="0"/>
                                      </p:stCondLst>
                                      <p:childTnLst>
                                        <p:set>
                                          <p:cBhvr>
                                            <p:cTn id="59" dur="1" fill="hold">
                                              <p:stCondLst>
                                                <p:cond delay="0"/>
                                              </p:stCondLst>
                                            </p:cTn>
                                            <p:tgtEl>
                                              <p:spTgt spid="134"/>
                                            </p:tgtEl>
                                            <p:attrNameLst>
                                              <p:attrName>style.visibility</p:attrName>
                                            </p:attrNameLst>
                                          </p:cBhvr>
                                          <p:to>
                                            <p:strVal val="visible"/>
                                          </p:to>
                                        </p:set>
                                        <p:anim calcmode="lin" valueType="num">
                                          <p:cBhvr additive="base">
                                            <p:cTn id="60" dur="500" fill="hold"/>
                                            <p:tgtEl>
                                              <p:spTgt spid="134"/>
                                            </p:tgtEl>
                                            <p:attrNameLst>
                                              <p:attrName>ppt_x</p:attrName>
                                            </p:attrNameLst>
                                          </p:cBhvr>
                                          <p:tavLst>
                                            <p:tav tm="0">
                                              <p:val>
                                                <p:strVal val="#ppt_x"/>
                                              </p:val>
                                            </p:tav>
                                            <p:tav tm="100000">
                                              <p:val>
                                                <p:strVal val="#ppt_x"/>
                                              </p:val>
                                            </p:tav>
                                          </p:tavLst>
                                        </p:anim>
                                        <p:anim calcmode="lin" valueType="num">
                                          <p:cBhvr additive="base">
                                            <p:cTn id="61" dur="500" fill="hold"/>
                                            <p:tgtEl>
                                              <p:spTgt spid="134"/>
                                            </p:tgtEl>
                                            <p:attrNameLst>
                                              <p:attrName>ppt_y</p:attrName>
                                            </p:attrNameLst>
                                          </p:cBhvr>
                                          <p:tavLst>
                                            <p:tav tm="0">
                                              <p:val>
                                                <p:strVal val="1+#ppt_h/2"/>
                                              </p:val>
                                            </p:tav>
                                            <p:tav tm="100000">
                                              <p:val>
                                                <p:strVal val="#ppt_y"/>
                                              </p:val>
                                            </p:tav>
                                          </p:tavLst>
                                        </p:anim>
                                      </p:childTnLst>
                                    </p:cTn>
                                  </p:par>
                                  <p:par>
                                    <p:cTn id="62" presetID="12" presetClass="entr" presetSubtype="8" fill="hold" grpId="0" nodeType="withEffect">
                                      <p:stCondLst>
                                        <p:cond delay="200"/>
                                      </p:stCondLst>
                                      <p:childTnLst>
                                        <p:set>
                                          <p:cBhvr>
                                            <p:cTn id="63" dur="1" fill="hold">
                                              <p:stCondLst>
                                                <p:cond delay="0"/>
                                              </p:stCondLst>
                                            </p:cTn>
                                            <p:tgtEl>
                                              <p:spTgt spid="146"/>
                                            </p:tgtEl>
                                            <p:attrNameLst>
                                              <p:attrName>style.visibility</p:attrName>
                                            </p:attrNameLst>
                                          </p:cBhvr>
                                          <p:to>
                                            <p:strVal val="visible"/>
                                          </p:to>
                                        </p:set>
                                        <p:anim calcmode="lin" valueType="num">
                                          <p:cBhvr additive="base">
                                            <p:cTn id="64" dur="300"/>
                                            <p:tgtEl>
                                              <p:spTgt spid="146"/>
                                            </p:tgtEl>
                                            <p:attrNameLst>
                                              <p:attrName>ppt_x</p:attrName>
                                            </p:attrNameLst>
                                          </p:cBhvr>
                                          <p:tavLst>
                                            <p:tav tm="0">
                                              <p:val>
                                                <p:strVal val="#ppt_x-#ppt_w*1.125000"/>
                                              </p:val>
                                            </p:tav>
                                            <p:tav tm="100000">
                                              <p:val>
                                                <p:strVal val="#ppt_x"/>
                                              </p:val>
                                            </p:tav>
                                          </p:tavLst>
                                        </p:anim>
                                        <p:animEffect transition="in" filter="wipe(right)">
                                          <p:cBhvr>
                                            <p:cTn id="65" dur="300"/>
                                            <p:tgtEl>
                                              <p:spTgt spid="146"/>
                                            </p:tgtEl>
                                          </p:cBhvr>
                                        </p:animEffect>
                                      </p:childTnLst>
                                    </p:cTn>
                                  </p:par>
                                  <p:par>
                                    <p:cTn id="66" presetID="12" presetClass="entr" presetSubtype="8" fill="hold" grpId="0" nodeType="withEffect">
                                      <p:stCondLst>
                                        <p:cond delay="200"/>
                                      </p:stCondLst>
                                      <p:childTnLst>
                                        <p:set>
                                          <p:cBhvr>
                                            <p:cTn id="67" dur="1" fill="hold">
                                              <p:stCondLst>
                                                <p:cond delay="0"/>
                                              </p:stCondLst>
                                            </p:cTn>
                                            <p:tgtEl>
                                              <p:spTgt spid="147"/>
                                            </p:tgtEl>
                                            <p:attrNameLst>
                                              <p:attrName>style.visibility</p:attrName>
                                            </p:attrNameLst>
                                          </p:cBhvr>
                                          <p:to>
                                            <p:strVal val="visible"/>
                                          </p:to>
                                        </p:set>
                                        <p:anim calcmode="lin" valueType="num">
                                          <p:cBhvr additive="base">
                                            <p:cTn id="68" dur="300"/>
                                            <p:tgtEl>
                                              <p:spTgt spid="147"/>
                                            </p:tgtEl>
                                            <p:attrNameLst>
                                              <p:attrName>ppt_x</p:attrName>
                                            </p:attrNameLst>
                                          </p:cBhvr>
                                          <p:tavLst>
                                            <p:tav tm="0">
                                              <p:val>
                                                <p:strVal val="#ppt_x-#ppt_w*1.125000"/>
                                              </p:val>
                                            </p:tav>
                                            <p:tav tm="100000">
                                              <p:val>
                                                <p:strVal val="#ppt_x"/>
                                              </p:val>
                                            </p:tav>
                                          </p:tavLst>
                                        </p:anim>
                                        <p:animEffect transition="in" filter="wipe(right)">
                                          <p:cBhvr>
                                            <p:cTn id="69" dur="300"/>
                                            <p:tgtEl>
                                              <p:spTgt spid="147"/>
                                            </p:tgtEl>
                                          </p:cBhvr>
                                        </p:animEffect>
                                      </p:childTnLst>
                                    </p:cTn>
                                  </p:par>
                                  <p:par>
                                    <p:cTn id="70" presetID="12" presetClass="entr" presetSubtype="8" fill="hold" grpId="0" nodeType="withEffect">
                                      <p:stCondLst>
                                        <p:cond delay="200"/>
                                      </p:stCondLst>
                                      <p:childTnLst>
                                        <p:set>
                                          <p:cBhvr>
                                            <p:cTn id="71" dur="1" fill="hold">
                                              <p:stCondLst>
                                                <p:cond delay="0"/>
                                              </p:stCondLst>
                                            </p:cTn>
                                            <p:tgtEl>
                                              <p:spTgt spid="148"/>
                                            </p:tgtEl>
                                            <p:attrNameLst>
                                              <p:attrName>style.visibility</p:attrName>
                                            </p:attrNameLst>
                                          </p:cBhvr>
                                          <p:to>
                                            <p:strVal val="visible"/>
                                          </p:to>
                                        </p:set>
                                        <p:anim calcmode="lin" valueType="num">
                                          <p:cBhvr additive="base">
                                            <p:cTn id="72" dur="300"/>
                                            <p:tgtEl>
                                              <p:spTgt spid="148"/>
                                            </p:tgtEl>
                                            <p:attrNameLst>
                                              <p:attrName>ppt_x</p:attrName>
                                            </p:attrNameLst>
                                          </p:cBhvr>
                                          <p:tavLst>
                                            <p:tav tm="0">
                                              <p:val>
                                                <p:strVal val="#ppt_x-#ppt_w*1.125000"/>
                                              </p:val>
                                            </p:tav>
                                            <p:tav tm="100000">
                                              <p:val>
                                                <p:strVal val="#ppt_x"/>
                                              </p:val>
                                            </p:tav>
                                          </p:tavLst>
                                        </p:anim>
                                        <p:animEffect transition="in" filter="wipe(right)">
                                          <p:cBhvr>
                                            <p:cTn id="73" dur="300"/>
                                            <p:tgtEl>
                                              <p:spTgt spid="148"/>
                                            </p:tgtEl>
                                          </p:cBhvr>
                                        </p:animEffect>
                                      </p:childTnLst>
                                    </p:cTn>
                                  </p:par>
                                  <p:par>
                                    <p:cTn id="74" presetID="12" presetClass="entr" presetSubtype="8" fill="hold" grpId="0" nodeType="withEffect">
                                      <p:stCondLst>
                                        <p:cond delay="200"/>
                                      </p:stCondLst>
                                      <p:childTnLst>
                                        <p:set>
                                          <p:cBhvr>
                                            <p:cTn id="75" dur="1" fill="hold">
                                              <p:stCondLst>
                                                <p:cond delay="0"/>
                                              </p:stCondLst>
                                            </p:cTn>
                                            <p:tgtEl>
                                              <p:spTgt spid="149"/>
                                            </p:tgtEl>
                                            <p:attrNameLst>
                                              <p:attrName>style.visibility</p:attrName>
                                            </p:attrNameLst>
                                          </p:cBhvr>
                                          <p:to>
                                            <p:strVal val="visible"/>
                                          </p:to>
                                        </p:set>
                                        <p:anim calcmode="lin" valueType="num">
                                          <p:cBhvr additive="base">
                                            <p:cTn id="76" dur="300"/>
                                            <p:tgtEl>
                                              <p:spTgt spid="149"/>
                                            </p:tgtEl>
                                            <p:attrNameLst>
                                              <p:attrName>ppt_x</p:attrName>
                                            </p:attrNameLst>
                                          </p:cBhvr>
                                          <p:tavLst>
                                            <p:tav tm="0">
                                              <p:val>
                                                <p:strVal val="#ppt_x-#ppt_w*1.125000"/>
                                              </p:val>
                                            </p:tav>
                                            <p:tav tm="100000">
                                              <p:val>
                                                <p:strVal val="#ppt_x"/>
                                              </p:val>
                                            </p:tav>
                                          </p:tavLst>
                                        </p:anim>
                                        <p:animEffect transition="in" filter="wipe(right)">
                                          <p:cBhvr>
                                            <p:cTn id="77" dur="300"/>
                                            <p:tgtEl>
                                              <p:spTgt spid="149"/>
                                            </p:tgtEl>
                                          </p:cBhvr>
                                        </p:animEffect>
                                      </p:childTnLst>
                                    </p:cTn>
                                  </p:par>
                                  <p:par>
                                    <p:cTn id="78" presetID="12" presetClass="entr" presetSubtype="8" fill="hold" grpId="0" nodeType="withEffect">
                                      <p:stCondLst>
                                        <p:cond delay="200"/>
                                      </p:stCondLst>
                                      <p:childTnLst>
                                        <p:set>
                                          <p:cBhvr>
                                            <p:cTn id="79" dur="1" fill="hold">
                                              <p:stCondLst>
                                                <p:cond delay="0"/>
                                              </p:stCondLst>
                                            </p:cTn>
                                            <p:tgtEl>
                                              <p:spTgt spid="150"/>
                                            </p:tgtEl>
                                            <p:attrNameLst>
                                              <p:attrName>style.visibility</p:attrName>
                                            </p:attrNameLst>
                                          </p:cBhvr>
                                          <p:to>
                                            <p:strVal val="visible"/>
                                          </p:to>
                                        </p:set>
                                        <p:anim calcmode="lin" valueType="num">
                                          <p:cBhvr additive="base">
                                            <p:cTn id="80" dur="300"/>
                                            <p:tgtEl>
                                              <p:spTgt spid="150"/>
                                            </p:tgtEl>
                                            <p:attrNameLst>
                                              <p:attrName>ppt_x</p:attrName>
                                            </p:attrNameLst>
                                          </p:cBhvr>
                                          <p:tavLst>
                                            <p:tav tm="0">
                                              <p:val>
                                                <p:strVal val="#ppt_x-#ppt_w*1.125000"/>
                                              </p:val>
                                            </p:tav>
                                            <p:tav tm="100000">
                                              <p:val>
                                                <p:strVal val="#ppt_x"/>
                                              </p:val>
                                            </p:tav>
                                          </p:tavLst>
                                        </p:anim>
                                        <p:animEffect transition="in" filter="wipe(right)">
                                          <p:cBhvr>
                                            <p:cTn id="81" dur="300"/>
                                            <p:tgtEl>
                                              <p:spTgt spid="150"/>
                                            </p:tgtEl>
                                          </p:cBhvr>
                                        </p:animEffect>
                                      </p:childTnLst>
                                    </p:cTn>
                                  </p:par>
                                  <p:par>
                                    <p:cTn id="82" presetID="12" presetClass="entr" presetSubtype="8" fill="hold" grpId="0" nodeType="withEffect">
                                      <p:stCondLst>
                                        <p:cond delay="200"/>
                                      </p:stCondLst>
                                      <p:childTnLst>
                                        <p:set>
                                          <p:cBhvr>
                                            <p:cTn id="83" dur="1" fill="hold">
                                              <p:stCondLst>
                                                <p:cond delay="0"/>
                                              </p:stCondLst>
                                            </p:cTn>
                                            <p:tgtEl>
                                              <p:spTgt spid="151"/>
                                            </p:tgtEl>
                                            <p:attrNameLst>
                                              <p:attrName>style.visibility</p:attrName>
                                            </p:attrNameLst>
                                          </p:cBhvr>
                                          <p:to>
                                            <p:strVal val="visible"/>
                                          </p:to>
                                        </p:set>
                                        <p:anim calcmode="lin" valueType="num">
                                          <p:cBhvr additive="base">
                                            <p:cTn id="84" dur="300"/>
                                            <p:tgtEl>
                                              <p:spTgt spid="151"/>
                                            </p:tgtEl>
                                            <p:attrNameLst>
                                              <p:attrName>ppt_x</p:attrName>
                                            </p:attrNameLst>
                                          </p:cBhvr>
                                          <p:tavLst>
                                            <p:tav tm="0">
                                              <p:val>
                                                <p:strVal val="#ppt_x-#ppt_w*1.125000"/>
                                              </p:val>
                                            </p:tav>
                                            <p:tav tm="100000">
                                              <p:val>
                                                <p:strVal val="#ppt_x"/>
                                              </p:val>
                                            </p:tav>
                                          </p:tavLst>
                                        </p:anim>
                                        <p:animEffect transition="in" filter="wipe(right)">
                                          <p:cBhvr>
                                            <p:cTn id="85" dur="3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24" grpId="0" animBg="1"/>
          <p:bldP spid="140" grpId="0"/>
          <p:bldP spid="141" grpId="0"/>
          <p:bldP spid="142" grpId="0"/>
          <p:bldP spid="143" grpId="0"/>
          <p:bldP spid="144" grpId="0"/>
          <p:bldP spid="145" grpId="0"/>
          <p:bldP spid="146" grpId="0"/>
          <p:bldP spid="147" grpId="0"/>
          <p:bldP spid="148" grpId="0"/>
          <p:bldP spid="149" grpId="0"/>
          <p:bldP spid="150" grpId="0"/>
          <p:bldP spid="151"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325786" y="232639"/>
            <a:ext cx="2262158" cy="461665"/>
          </a:xfrm>
          <a:prstGeom prst="rect">
            <a:avLst/>
          </a:prstGeom>
          <a:noFill/>
        </p:spPr>
        <p:txBody>
          <a:bodyPr wrap="none" rtlCol="0">
            <a:spAutoFit/>
          </a:bodyPr>
          <a:lstStyle/>
          <a:p>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最终结果呈现</a:t>
            </a:r>
          </a:p>
        </p:txBody>
      </p:sp>
    </p:spTree>
    <p:extLst>
      <p:ext uri="{BB962C8B-B14F-4D97-AF65-F5344CB8AC3E}">
        <p14:creationId xmlns:p14="http://schemas.microsoft.com/office/powerpoint/2010/main" val="3610259963"/>
      </p:ext>
    </p:extLst>
  </p:cSld>
  <p:clrMapOvr>
    <a:masterClrMapping/>
  </p:clrMapOvr>
  <p:transition spd="slow">
    <p:pull/>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124"/>
                                            </p:tgtEl>
                                            <p:attrNameLst>
                                              <p:attrName>style.visibility</p:attrName>
                                            </p:attrNameLst>
                                          </p:cBhvr>
                                          <p:to>
                                            <p:strVal val="visible"/>
                                          </p:to>
                                        </p:set>
                                        <p:animEffect transition="in" filter="wipe(left)">
                                          <p:cBhvr>
                                            <p:cTn id="13" dur="500"/>
                                            <p:tgtEl>
                                              <p:spTgt spid="124"/>
                                            </p:tgtEl>
                                          </p:cBhvr>
                                        </p:animEffect>
                                      </p:childTnLst>
                                    </p:cTn>
                                  </p:par>
                                  <p:par>
                                    <p:cTn id="14" presetID="2" presetClass="entr" presetSubtype="2" fill="hold" nodeType="withEffect">
                                      <p:stCondLst>
                                        <p:cond delay="900"/>
                                      </p:stCondLst>
                                      <p:childTnLst>
                                        <p:set>
                                          <p:cBhvr>
                                            <p:cTn id="15" dur="1" fill="hold">
                                              <p:stCondLst>
                                                <p:cond delay="0"/>
                                              </p:stCondLst>
                                            </p:cTn>
                                            <p:tgtEl>
                                              <p:spTgt spid="125"/>
                                            </p:tgtEl>
                                            <p:attrNameLst>
                                              <p:attrName>style.visibility</p:attrName>
                                            </p:attrNameLst>
                                          </p:cBhvr>
                                          <p:to>
                                            <p:strVal val="visible"/>
                                          </p:to>
                                        </p:set>
                                        <p:anim calcmode="lin" valueType="num">
                                          <p:cBhvr additive="base">
                                            <p:cTn id="16" dur="500" fill="hold"/>
                                            <p:tgtEl>
                                              <p:spTgt spid="125"/>
                                            </p:tgtEl>
                                            <p:attrNameLst>
                                              <p:attrName>ppt_x</p:attrName>
                                            </p:attrNameLst>
                                          </p:cBhvr>
                                          <p:tavLst>
                                            <p:tav tm="0">
                                              <p:val>
                                                <p:strVal val="1+#ppt_w/2"/>
                                              </p:val>
                                            </p:tav>
                                            <p:tav tm="100000">
                                              <p:val>
                                                <p:strVal val="#ppt_x"/>
                                              </p:val>
                                            </p:tav>
                                          </p:tavLst>
                                        </p:anim>
                                        <p:anim calcmode="lin" valueType="num">
                                          <p:cBhvr additive="base">
                                            <p:cTn id="17" dur="500" fill="hold"/>
                                            <p:tgtEl>
                                              <p:spTgt spid="125"/>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900"/>
                                      </p:stCondLst>
                                      <p:childTnLst>
                                        <p:set>
                                          <p:cBhvr>
                                            <p:cTn id="19" dur="1" fill="hold">
                                              <p:stCondLst>
                                                <p:cond delay="0"/>
                                              </p:stCondLst>
                                            </p:cTn>
                                            <p:tgtEl>
                                              <p:spTgt spid="128"/>
                                            </p:tgtEl>
                                            <p:attrNameLst>
                                              <p:attrName>style.visibility</p:attrName>
                                            </p:attrNameLst>
                                          </p:cBhvr>
                                          <p:to>
                                            <p:strVal val="visible"/>
                                          </p:to>
                                        </p:set>
                                        <p:anim calcmode="lin" valueType="num">
                                          <p:cBhvr additive="base">
                                            <p:cTn id="20" dur="500" fill="hold"/>
                                            <p:tgtEl>
                                              <p:spTgt spid="128"/>
                                            </p:tgtEl>
                                            <p:attrNameLst>
                                              <p:attrName>ppt_x</p:attrName>
                                            </p:attrNameLst>
                                          </p:cBhvr>
                                          <p:tavLst>
                                            <p:tav tm="0">
                                              <p:val>
                                                <p:strVal val="1+#ppt_w/2"/>
                                              </p:val>
                                            </p:tav>
                                            <p:tav tm="100000">
                                              <p:val>
                                                <p:strVal val="#ppt_x"/>
                                              </p:val>
                                            </p:tav>
                                          </p:tavLst>
                                        </p:anim>
                                        <p:anim calcmode="lin" valueType="num">
                                          <p:cBhvr additive="base">
                                            <p:cTn id="21" dur="500" fill="hold"/>
                                            <p:tgtEl>
                                              <p:spTgt spid="128"/>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900"/>
                                      </p:stCondLst>
                                      <p:childTnLst>
                                        <p:set>
                                          <p:cBhvr>
                                            <p:cTn id="23" dur="1" fill="hold">
                                              <p:stCondLst>
                                                <p:cond delay="0"/>
                                              </p:stCondLst>
                                            </p:cTn>
                                            <p:tgtEl>
                                              <p:spTgt spid="131"/>
                                            </p:tgtEl>
                                            <p:attrNameLst>
                                              <p:attrName>style.visibility</p:attrName>
                                            </p:attrNameLst>
                                          </p:cBhvr>
                                          <p:to>
                                            <p:strVal val="visible"/>
                                          </p:to>
                                        </p:set>
                                        <p:anim calcmode="lin" valueType="num">
                                          <p:cBhvr additive="base">
                                            <p:cTn id="24" dur="500" fill="hold"/>
                                            <p:tgtEl>
                                              <p:spTgt spid="131"/>
                                            </p:tgtEl>
                                            <p:attrNameLst>
                                              <p:attrName>ppt_x</p:attrName>
                                            </p:attrNameLst>
                                          </p:cBhvr>
                                          <p:tavLst>
                                            <p:tav tm="0">
                                              <p:val>
                                                <p:strVal val="1+#ppt_w/2"/>
                                              </p:val>
                                            </p:tav>
                                            <p:tav tm="100000">
                                              <p:val>
                                                <p:strVal val="#ppt_x"/>
                                              </p:val>
                                            </p:tav>
                                          </p:tavLst>
                                        </p:anim>
                                        <p:anim calcmode="lin" valueType="num">
                                          <p:cBhvr additive="base">
                                            <p:cTn id="25" dur="500" fill="hold"/>
                                            <p:tgtEl>
                                              <p:spTgt spid="131"/>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900"/>
                                      </p:stCondLst>
                                      <p:childTnLst>
                                        <p:set>
                                          <p:cBhvr>
                                            <p:cTn id="27" dur="1" fill="hold">
                                              <p:stCondLst>
                                                <p:cond delay="0"/>
                                              </p:stCondLst>
                                            </p:cTn>
                                            <p:tgtEl>
                                              <p:spTgt spid="115"/>
                                            </p:tgtEl>
                                            <p:attrNameLst>
                                              <p:attrName>style.visibility</p:attrName>
                                            </p:attrNameLst>
                                          </p:cBhvr>
                                          <p:to>
                                            <p:strVal val="visible"/>
                                          </p:to>
                                        </p:set>
                                        <p:anim calcmode="lin" valueType="num">
                                          <p:cBhvr additive="base">
                                            <p:cTn id="28" dur="500" fill="hold"/>
                                            <p:tgtEl>
                                              <p:spTgt spid="115"/>
                                            </p:tgtEl>
                                            <p:attrNameLst>
                                              <p:attrName>ppt_x</p:attrName>
                                            </p:attrNameLst>
                                          </p:cBhvr>
                                          <p:tavLst>
                                            <p:tav tm="0">
                                              <p:val>
                                                <p:strVal val="1+#ppt_w/2"/>
                                              </p:val>
                                            </p:tav>
                                            <p:tav tm="100000">
                                              <p:val>
                                                <p:strVal val="#ppt_x"/>
                                              </p:val>
                                            </p:tav>
                                          </p:tavLst>
                                        </p:anim>
                                        <p:anim calcmode="lin" valueType="num">
                                          <p:cBhvr additive="base">
                                            <p:cTn id="29" dur="500" fill="hold"/>
                                            <p:tgtEl>
                                              <p:spTgt spid="115"/>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900"/>
                                      </p:stCondLst>
                                      <p:childTnLst>
                                        <p:set>
                                          <p:cBhvr>
                                            <p:cTn id="31" dur="1" fill="hold">
                                              <p:stCondLst>
                                                <p:cond delay="0"/>
                                              </p:stCondLst>
                                            </p:cTn>
                                            <p:tgtEl>
                                              <p:spTgt spid="118"/>
                                            </p:tgtEl>
                                            <p:attrNameLst>
                                              <p:attrName>style.visibility</p:attrName>
                                            </p:attrNameLst>
                                          </p:cBhvr>
                                          <p:to>
                                            <p:strVal val="visible"/>
                                          </p:to>
                                        </p:set>
                                        <p:anim calcmode="lin" valueType="num">
                                          <p:cBhvr additive="base">
                                            <p:cTn id="32" dur="500" fill="hold"/>
                                            <p:tgtEl>
                                              <p:spTgt spid="118"/>
                                            </p:tgtEl>
                                            <p:attrNameLst>
                                              <p:attrName>ppt_x</p:attrName>
                                            </p:attrNameLst>
                                          </p:cBhvr>
                                          <p:tavLst>
                                            <p:tav tm="0">
                                              <p:val>
                                                <p:strVal val="1+#ppt_w/2"/>
                                              </p:val>
                                            </p:tav>
                                            <p:tav tm="100000">
                                              <p:val>
                                                <p:strVal val="#ppt_x"/>
                                              </p:val>
                                            </p:tav>
                                          </p:tavLst>
                                        </p:anim>
                                        <p:anim calcmode="lin" valueType="num">
                                          <p:cBhvr additive="base">
                                            <p:cTn id="33" dur="500" fill="hold"/>
                                            <p:tgtEl>
                                              <p:spTgt spid="118"/>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900"/>
                                      </p:stCondLst>
                                      <p:childTnLst>
                                        <p:set>
                                          <p:cBhvr>
                                            <p:cTn id="35" dur="1" fill="hold">
                                              <p:stCondLst>
                                                <p:cond delay="0"/>
                                              </p:stCondLst>
                                            </p:cTn>
                                            <p:tgtEl>
                                              <p:spTgt spid="121"/>
                                            </p:tgtEl>
                                            <p:attrNameLst>
                                              <p:attrName>style.visibility</p:attrName>
                                            </p:attrNameLst>
                                          </p:cBhvr>
                                          <p:to>
                                            <p:strVal val="visible"/>
                                          </p:to>
                                        </p:set>
                                        <p:anim calcmode="lin" valueType="num">
                                          <p:cBhvr additive="base">
                                            <p:cTn id="36" dur="500" fill="hold"/>
                                            <p:tgtEl>
                                              <p:spTgt spid="121"/>
                                            </p:tgtEl>
                                            <p:attrNameLst>
                                              <p:attrName>ppt_x</p:attrName>
                                            </p:attrNameLst>
                                          </p:cBhvr>
                                          <p:tavLst>
                                            <p:tav tm="0">
                                              <p:val>
                                                <p:strVal val="1+#ppt_w/2"/>
                                              </p:val>
                                            </p:tav>
                                            <p:tav tm="100000">
                                              <p:val>
                                                <p:strVal val="#ppt_x"/>
                                              </p:val>
                                            </p:tav>
                                          </p:tavLst>
                                        </p:anim>
                                        <p:anim calcmode="lin" valueType="num">
                                          <p:cBhvr additive="base">
                                            <p:cTn id="37" dur="500" fill="hold"/>
                                            <p:tgtEl>
                                              <p:spTgt spid="121"/>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145"/>
                                            </p:tgtEl>
                                            <p:attrNameLst>
                                              <p:attrName>style.visibility</p:attrName>
                                            </p:attrNameLst>
                                          </p:cBhvr>
                                          <p:to>
                                            <p:strVal val="visible"/>
                                          </p:to>
                                        </p:set>
                                        <p:animEffect transition="in" filter="fade">
                                          <p:cBhvr>
                                            <p:cTn id="41" dur="500"/>
                                            <p:tgtEl>
                                              <p:spTgt spid="145"/>
                                            </p:tgtEl>
                                          </p:cBhvr>
                                        </p:animEffect>
                                      </p:childTnLst>
                                    </p:cTn>
                                  </p:par>
                                  <p:par>
                                    <p:cTn id="42" presetID="10" presetClass="entr" presetSubtype="0" fill="hold" grpId="0" nodeType="withEffect">
                                      <p:stCondLst>
                                        <p:cond delay="200"/>
                                      </p:stCondLst>
                                      <p:childTnLst>
                                        <p:set>
                                          <p:cBhvr>
                                            <p:cTn id="43" dur="1" fill="hold">
                                              <p:stCondLst>
                                                <p:cond delay="0"/>
                                              </p:stCondLst>
                                            </p:cTn>
                                            <p:tgtEl>
                                              <p:spTgt spid="140"/>
                                            </p:tgtEl>
                                            <p:attrNameLst>
                                              <p:attrName>style.visibility</p:attrName>
                                            </p:attrNameLst>
                                          </p:cBhvr>
                                          <p:to>
                                            <p:strVal val="visible"/>
                                          </p:to>
                                        </p:set>
                                        <p:animEffect transition="in" filter="fade">
                                          <p:cBhvr>
                                            <p:cTn id="44" dur="500"/>
                                            <p:tgtEl>
                                              <p:spTgt spid="140"/>
                                            </p:tgtEl>
                                          </p:cBhvr>
                                        </p:animEffect>
                                      </p:childTnLst>
                                    </p:cTn>
                                  </p:par>
                                  <p:par>
                                    <p:cTn id="45" presetID="10" presetClass="entr" presetSubtype="0" fill="hold" grpId="0" nodeType="withEffect">
                                      <p:stCondLst>
                                        <p:cond delay="400"/>
                                      </p:stCondLst>
                                      <p:childTnLst>
                                        <p:set>
                                          <p:cBhvr>
                                            <p:cTn id="46" dur="1" fill="hold">
                                              <p:stCondLst>
                                                <p:cond delay="0"/>
                                              </p:stCondLst>
                                            </p:cTn>
                                            <p:tgtEl>
                                              <p:spTgt spid="144"/>
                                            </p:tgtEl>
                                            <p:attrNameLst>
                                              <p:attrName>style.visibility</p:attrName>
                                            </p:attrNameLst>
                                          </p:cBhvr>
                                          <p:to>
                                            <p:strVal val="visible"/>
                                          </p:to>
                                        </p:set>
                                        <p:animEffect transition="in" filter="fade">
                                          <p:cBhvr>
                                            <p:cTn id="47" dur="500"/>
                                            <p:tgtEl>
                                              <p:spTgt spid="144"/>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141"/>
                                            </p:tgtEl>
                                            <p:attrNameLst>
                                              <p:attrName>style.visibility</p:attrName>
                                            </p:attrNameLst>
                                          </p:cBhvr>
                                          <p:to>
                                            <p:strVal val="visible"/>
                                          </p:to>
                                        </p:set>
                                        <p:animEffect transition="in" filter="fade">
                                          <p:cBhvr>
                                            <p:cTn id="50" dur="500"/>
                                            <p:tgtEl>
                                              <p:spTgt spid="141"/>
                                            </p:tgtEl>
                                          </p:cBhvr>
                                        </p:animEffect>
                                      </p:childTnLst>
                                    </p:cTn>
                                  </p:par>
                                  <p:par>
                                    <p:cTn id="51" presetID="10" presetClass="entr" presetSubtype="0" fill="hold" grpId="0" nodeType="withEffect">
                                      <p:stCondLst>
                                        <p:cond delay="700"/>
                                      </p:stCondLst>
                                      <p:childTnLst>
                                        <p:set>
                                          <p:cBhvr>
                                            <p:cTn id="52" dur="1" fill="hold">
                                              <p:stCondLst>
                                                <p:cond delay="0"/>
                                              </p:stCondLst>
                                            </p:cTn>
                                            <p:tgtEl>
                                              <p:spTgt spid="143"/>
                                            </p:tgtEl>
                                            <p:attrNameLst>
                                              <p:attrName>style.visibility</p:attrName>
                                            </p:attrNameLst>
                                          </p:cBhvr>
                                          <p:to>
                                            <p:strVal val="visible"/>
                                          </p:to>
                                        </p:set>
                                        <p:animEffect transition="in" filter="fade">
                                          <p:cBhvr>
                                            <p:cTn id="53" dur="500"/>
                                            <p:tgtEl>
                                              <p:spTgt spid="143"/>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142"/>
                                            </p:tgtEl>
                                            <p:attrNameLst>
                                              <p:attrName>style.visibility</p:attrName>
                                            </p:attrNameLst>
                                          </p:cBhvr>
                                          <p:to>
                                            <p:strVal val="visible"/>
                                          </p:to>
                                        </p:set>
                                        <p:animEffect transition="in" filter="fade">
                                          <p:cBhvr>
                                            <p:cTn id="56" dur="500"/>
                                            <p:tgtEl>
                                              <p:spTgt spid="142"/>
                                            </p:tgtEl>
                                          </p:cBhvr>
                                        </p:animEffect>
                                      </p:childTnLst>
                                    </p:cTn>
                                  </p:par>
                                </p:childTnLst>
                              </p:cTn>
                            </p:par>
                            <p:par>
                              <p:cTn id="57" fill="hold">
                                <p:stCondLst>
                                  <p:cond delay="1500"/>
                                </p:stCondLst>
                                <p:childTnLst>
                                  <p:par>
                                    <p:cTn id="58" presetID="2" presetClass="entr" presetSubtype="4" fill="hold" nodeType="afterEffect">
                                      <p:stCondLst>
                                        <p:cond delay="0"/>
                                      </p:stCondLst>
                                      <p:childTnLst>
                                        <p:set>
                                          <p:cBhvr>
                                            <p:cTn id="59" dur="1" fill="hold">
                                              <p:stCondLst>
                                                <p:cond delay="0"/>
                                              </p:stCondLst>
                                            </p:cTn>
                                            <p:tgtEl>
                                              <p:spTgt spid="134"/>
                                            </p:tgtEl>
                                            <p:attrNameLst>
                                              <p:attrName>style.visibility</p:attrName>
                                            </p:attrNameLst>
                                          </p:cBhvr>
                                          <p:to>
                                            <p:strVal val="visible"/>
                                          </p:to>
                                        </p:set>
                                        <p:anim calcmode="lin" valueType="num">
                                          <p:cBhvr additive="base">
                                            <p:cTn id="60" dur="500" fill="hold"/>
                                            <p:tgtEl>
                                              <p:spTgt spid="134"/>
                                            </p:tgtEl>
                                            <p:attrNameLst>
                                              <p:attrName>ppt_x</p:attrName>
                                            </p:attrNameLst>
                                          </p:cBhvr>
                                          <p:tavLst>
                                            <p:tav tm="0">
                                              <p:val>
                                                <p:strVal val="#ppt_x"/>
                                              </p:val>
                                            </p:tav>
                                            <p:tav tm="100000">
                                              <p:val>
                                                <p:strVal val="#ppt_x"/>
                                              </p:val>
                                            </p:tav>
                                          </p:tavLst>
                                        </p:anim>
                                        <p:anim calcmode="lin" valueType="num">
                                          <p:cBhvr additive="base">
                                            <p:cTn id="61" dur="500" fill="hold"/>
                                            <p:tgtEl>
                                              <p:spTgt spid="134"/>
                                            </p:tgtEl>
                                            <p:attrNameLst>
                                              <p:attrName>ppt_y</p:attrName>
                                            </p:attrNameLst>
                                          </p:cBhvr>
                                          <p:tavLst>
                                            <p:tav tm="0">
                                              <p:val>
                                                <p:strVal val="1+#ppt_h/2"/>
                                              </p:val>
                                            </p:tav>
                                            <p:tav tm="100000">
                                              <p:val>
                                                <p:strVal val="#ppt_y"/>
                                              </p:val>
                                            </p:tav>
                                          </p:tavLst>
                                        </p:anim>
                                      </p:childTnLst>
                                    </p:cTn>
                                  </p:par>
                                  <p:par>
                                    <p:cTn id="62" presetID="12" presetClass="entr" presetSubtype="8" fill="hold" grpId="0" nodeType="withEffect">
                                      <p:stCondLst>
                                        <p:cond delay="200"/>
                                      </p:stCondLst>
                                      <p:childTnLst>
                                        <p:set>
                                          <p:cBhvr>
                                            <p:cTn id="63" dur="1" fill="hold">
                                              <p:stCondLst>
                                                <p:cond delay="0"/>
                                              </p:stCondLst>
                                            </p:cTn>
                                            <p:tgtEl>
                                              <p:spTgt spid="146"/>
                                            </p:tgtEl>
                                            <p:attrNameLst>
                                              <p:attrName>style.visibility</p:attrName>
                                            </p:attrNameLst>
                                          </p:cBhvr>
                                          <p:to>
                                            <p:strVal val="visible"/>
                                          </p:to>
                                        </p:set>
                                        <p:anim calcmode="lin" valueType="num">
                                          <p:cBhvr additive="base">
                                            <p:cTn id="64" dur="300"/>
                                            <p:tgtEl>
                                              <p:spTgt spid="146"/>
                                            </p:tgtEl>
                                            <p:attrNameLst>
                                              <p:attrName>ppt_x</p:attrName>
                                            </p:attrNameLst>
                                          </p:cBhvr>
                                          <p:tavLst>
                                            <p:tav tm="0">
                                              <p:val>
                                                <p:strVal val="#ppt_x-#ppt_w*1.125000"/>
                                              </p:val>
                                            </p:tav>
                                            <p:tav tm="100000">
                                              <p:val>
                                                <p:strVal val="#ppt_x"/>
                                              </p:val>
                                            </p:tav>
                                          </p:tavLst>
                                        </p:anim>
                                        <p:animEffect transition="in" filter="wipe(right)">
                                          <p:cBhvr>
                                            <p:cTn id="65" dur="300"/>
                                            <p:tgtEl>
                                              <p:spTgt spid="146"/>
                                            </p:tgtEl>
                                          </p:cBhvr>
                                        </p:animEffect>
                                      </p:childTnLst>
                                    </p:cTn>
                                  </p:par>
                                  <p:par>
                                    <p:cTn id="66" presetID="12" presetClass="entr" presetSubtype="8" fill="hold" grpId="0" nodeType="withEffect">
                                      <p:stCondLst>
                                        <p:cond delay="200"/>
                                      </p:stCondLst>
                                      <p:childTnLst>
                                        <p:set>
                                          <p:cBhvr>
                                            <p:cTn id="67" dur="1" fill="hold">
                                              <p:stCondLst>
                                                <p:cond delay="0"/>
                                              </p:stCondLst>
                                            </p:cTn>
                                            <p:tgtEl>
                                              <p:spTgt spid="147"/>
                                            </p:tgtEl>
                                            <p:attrNameLst>
                                              <p:attrName>style.visibility</p:attrName>
                                            </p:attrNameLst>
                                          </p:cBhvr>
                                          <p:to>
                                            <p:strVal val="visible"/>
                                          </p:to>
                                        </p:set>
                                        <p:anim calcmode="lin" valueType="num">
                                          <p:cBhvr additive="base">
                                            <p:cTn id="68" dur="300"/>
                                            <p:tgtEl>
                                              <p:spTgt spid="147"/>
                                            </p:tgtEl>
                                            <p:attrNameLst>
                                              <p:attrName>ppt_x</p:attrName>
                                            </p:attrNameLst>
                                          </p:cBhvr>
                                          <p:tavLst>
                                            <p:tav tm="0">
                                              <p:val>
                                                <p:strVal val="#ppt_x-#ppt_w*1.125000"/>
                                              </p:val>
                                            </p:tav>
                                            <p:tav tm="100000">
                                              <p:val>
                                                <p:strVal val="#ppt_x"/>
                                              </p:val>
                                            </p:tav>
                                          </p:tavLst>
                                        </p:anim>
                                        <p:animEffect transition="in" filter="wipe(right)">
                                          <p:cBhvr>
                                            <p:cTn id="69" dur="300"/>
                                            <p:tgtEl>
                                              <p:spTgt spid="147"/>
                                            </p:tgtEl>
                                          </p:cBhvr>
                                        </p:animEffect>
                                      </p:childTnLst>
                                    </p:cTn>
                                  </p:par>
                                  <p:par>
                                    <p:cTn id="70" presetID="12" presetClass="entr" presetSubtype="8" fill="hold" grpId="0" nodeType="withEffect">
                                      <p:stCondLst>
                                        <p:cond delay="200"/>
                                      </p:stCondLst>
                                      <p:childTnLst>
                                        <p:set>
                                          <p:cBhvr>
                                            <p:cTn id="71" dur="1" fill="hold">
                                              <p:stCondLst>
                                                <p:cond delay="0"/>
                                              </p:stCondLst>
                                            </p:cTn>
                                            <p:tgtEl>
                                              <p:spTgt spid="148"/>
                                            </p:tgtEl>
                                            <p:attrNameLst>
                                              <p:attrName>style.visibility</p:attrName>
                                            </p:attrNameLst>
                                          </p:cBhvr>
                                          <p:to>
                                            <p:strVal val="visible"/>
                                          </p:to>
                                        </p:set>
                                        <p:anim calcmode="lin" valueType="num">
                                          <p:cBhvr additive="base">
                                            <p:cTn id="72" dur="300"/>
                                            <p:tgtEl>
                                              <p:spTgt spid="148"/>
                                            </p:tgtEl>
                                            <p:attrNameLst>
                                              <p:attrName>ppt_x</p:attrName>
                                            </p:attrNameLst>
                                          </p:cBhvr>
                                          <p:tavLst>
                                            <p:tav tm="0">
                                              <p:val>
                                                <p:strVal val="#ppt_x-#ppt_w*1.125000"/>
                                              </p:val>
                                            </p:tav>
                                            <p:tav tm="100000">
                                              <p:val>
                                                <p:strVal val="#ppt_x"/>
                                              </p:val>
                                            </p:tav>
                                          </p:tavLst>
                                        </p:anim>
                                        <p:animEffect transition="in" filter="wipe(right)">
                                          <p:cBhvr>
                                            <p:cTn id="73" dur="300"/>
                                            <p:tgtEl>
                                              <p:spTgt spid="148"/>
                                            </p:tgtEl>
                                          </p:cBhvr>
                                        </p:animEffect>
                                      </p:childTnLst>
                                    </p:cTn>
                                  </p:par>
                                  <p:par>
                                    <p:cTn id="74" presetID="12" presetClass="entr" presetSubtype="8" fill="hold" grpId="0" nodeType="withEffect">
                                      <p:stCondLst>
                                        <p:cond delay="200"/>
                                      </p:stCondLst>
                                      <p:childTnLst>
                                        <p:set>
                                          <p:cBhvr>
                                            <p:cTn id="75" dur="1" fill="hold">
                                              <p:stCondLst>
                                                <p:cond delay="0"/>
                                              </p:stCondLst>
                                            </p:cTn>
                                            <p:tgtEl>
                                              <p:spTgt spid="149"/>
                                            </p:tgtEl>
                                            <p:attrNameLst>
                                              <p:attrName>style.visibility</p:attrName>
                                            </p:attrNameLst>
                                          </p:cBhvr>
                                          <p:to>
                                            <p:strVal val="visible"/>
                                          </p:to>
                                        </p:set>
                                        <p:anim calcmode="lin" valueType="num">
                                          <p:cBhvr additive="base">
                                            <p:cTn id="76" dur="300"/>
                                            <p:tgtEl>
                                              <p:spTgt spid="149"/>
                                            </p:tgtEl>
                                            <p:attrNameLst>
                                              <p:attrName>ppt_x</p:attrName>
                                            </p:attrNameLst>
                                          </p:cBhvr>
                                          <p:tavLst>
                                            <p:tav tm="0">
                                              <p:val>
                                                <p:strVal val="#ppt_x-#ppt_w*1.125000"/>
                                              </p:val>
                                            </p:tav>
                                            <p:tav tm="100000">
                                              <p:val>
                                                <p:strVal val="#ppt_x"/>
                                              </p:val>
                                            </p:tav>
                                          </p:tavLst>
                                        </p:anim>
                                        <p:animEffect transition="in" filter="wipe(right)">
                                          <p:cBhvr>
                                            <p:cTn id="77" dur="300"/>
                                            <p:tgtEl>
                                              <p:spTgt spid="149"/>
                                            </p:tgtEl>
                                          </p:cBhvr>
                                        </p:animEffect>
                                      </p:childTnLst>
                                    </p:cTn>
                                  </p:par>
                                  <p:par>
                                    <p:cTn id="78" presetID="12" presetClass="entr" presetSubtype="8" fill="hold" grpId="0" nodeType="withEffect">
                                      <p:stCondLst>
                                        <p:cond delay="200"/>
                                      </p:stCondLst>
                                      <p:childTnLst>
                                        <p:set>
                                          <p:cBhvr>
                                            <p:cTn id="79" dur="1" fill="hold">
                                              <p:stCondLst>
                                                <p:cond delay="0"/>
                                              </p:stCondLst>
                                            </p:cTn>
                                            <p:tgtEl>
                                              <p:spTgt spid="150"/>
                                            </p:tgtEl>
                                            <p:attrNameLst>
                                              <p:attrName>style.visibility</p:attrName>
                                            </p:attrNameLst>
                                          </p:cBhvr>
                                          <p:to>
                                            <p:strVal val="visible"/>
                                          </p:to>
                                        </p:set>
                                        <p:anim calcmode="lin" valueType="num">
                                          <p:cBhvr additive="base">
                                            <p:cTn id="80" dur="300"/>
                                            <p:tgtEl>
                                              <p:spTgt spid="150"/>
                                            </p:tgtEl>
                                            <p:attrNameLst>
                                              <p:attrName>ppt_x</p:attrName>
                                            </p:attrNameLst>
                                          </p:cBhvr>
                                          <p:tavLst>
                                            <p:tav tm="0">
                                              <p:val>
                                                <p:strVal val="#ppt_x-#ppt_w*1.125000"/>
                                              </p:val>
                                            </p:tav>
                                            <p:tav tm="100000">
                                              <p:val>
                                                <p:strVal val="#ppt_x"/>
                                              </p:val>
                                            </p:tav>
                                          </p:tavLst>
                                        </p:anim>
                                        <p:animEffect transition="in" filter="wipe(right)">
                                          <p:cBhvr>
                                            <p:cTn id="81" dur="300"/>
                                            <p:tgtEl>
                                              <p:spTgt spid="150"/>
                                            </p:tgtEl>
                                          </p:cBhvr>
                                        </p:animEffect>
                                      </p:childTnLst>
                                    </p:cTn>
                                  </p:par>
                                  <p:par>
                                    <p:cTn id="82" presetID="12" presetClass="entr" presetSubtype="8" fill="hold" grpId="0" nodeType="withEffect">
                                      <p:stCondLst>
                                        <p:cond delay="200"/>
                                      </p:stCondLst>
                                      <p:childTnLst>
                                        <p:set>
                                          <p:cBhvr>
                                            <p:cTn id="83" dur="1" fill="hold">
                                              <p:stCondLst>
                                                <p:cond delay="0"/>
                                              </p:stCondLst>
                                            </p:cTn>
                                            <p:tgtEl>
                                              <p:spTgt spid="151"/>
                                            </p:tgtEl>
                                            <p:attrNameLst>
                                              <p:attrName>style.visibility</p:attrName>
                                            </p:attrNameLst>
                                          </p:cBhvr>
                                          <p:to>
                                            <p:strVal val="visible"/>
                                          </p:to>
                                        </p:set>
                                        <p:anim calcmode="lin" valueType="num">
                                          <p:cBhvr additive="base">
                                            <p:cTn id="84" dur="300"/>
                                            <p:tgtEl>
                                              <p:spTgt spid="151"/>
                                            </p:tgtEl>
                                            <p:attrNameLst>
                                              <p:attrName>ppt_x</p:attrName>
                                            </p:attrNameLst>
                                          </p:cBhvr>
                                          <p:tavLst>
                                            <p:tav tm="0">
                                              <p:val>
                                                <p:strVal val="#ppt_x-#ppt_w*1.125000"/>
                                              </p:val>
                                            </p:tav>
                                            <p:tav tm="100000">
                                              <p:val>
                                                <p:strVal val="#ppt_x"/>
                                              </p:val>
                                            </p:tav>
                                          </p:tavLst>
                                        </p:anim>
                                        <p:animEffect transition="in" filter="wipe(right)">
                                          <p:cBhvr>
                                            <p:cTn id="85" dur="3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24" grpId="0" animBg="1"/>
          <p:bldP spid="140" grpId="0"/>
          <p:bldP spid="141" grpId="0"/>
          <p:bldP spid="142" grpId="0"/>
          <p:bldP spid="143" grpId="0"/>
          <p:bldP spid="144" grpId="0"/>
          <p:bldP spid="145" grpId="0"/>
          <p:bldP spid="146" grpId="0"/>
          <p:bldP spid="147" grpId="0"/>
          <p:bldP spid="148" grpId="0"/>
          <p:bldP spid="149" grpId="0"/>
          <p:bldP spid="150" grpId="0"/>
          <p:bldP spid="151"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椭圆 40"/>
          <p:cNvSpPr/>
          <p:nvPr/>
        </p:nvSpPr>
        <p:spPr>
          <a:xfrm>
            <a:off x="1088272" y="1553283"/>
            <a:ext cx="1720100" cy="172010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tx1"/>
              </a:solidFill>
            </a:endParaRPr>
          </a:p>
        </p:txBody>
      </p:sp>
      <p:grpSp>
        <p:nvGrpSpPr>
          <p:cNvPr id="3" name="组合 2"/>
          <p:cNvGrpSpPr/>
          <p:nvPr/>
        </p:nvGrpSpPr>
        <p:grpSpPr>
          <a:xfrm>
            <a:off x="3614830" y="735013"/>
            <a:ext cx="653053" cy="598350"/>
            <a:chOff x="3529981" y="507683"/>
            <a:chExt cx="653053" cy="598350"/>
          </a:xfrm>
        </p:grpSpPr>
        <p:sp>
          <p:nvSpPr>
            <p:cNvPr id="4" name="椭圆 3"/>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3555938" y="537540"/>
              <a:ext cx="627096" cy="523220"/>
            </a:xfrm>
            <a:prstGeom prst="rect">
              <a:avLst/>
            </a:prstGeom>
            <a:noFill/>
          </p:spPr>
          <p:txBody>
            <a:bodyPr wrap="none" rtlCol="0" anchor="ctr">
              <a:spAutoFit/>
            </a:bodyPr>
            <a:lstStyle/>
            <a:p>
              <a:pPr algn="ctr"/>
              <a:r>
                <a:rPr lang="en-US" altLang="zh-CN" sz="2800" b="1" dirty="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rPr>
                <a:t>01</a:t>
              </a:r>
              <a:endParaRPr lang="zh-CN" altLang="en-US" sz="2800" b="1" dirty="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endParaRPr>
            </a:p>
          </p:txBody>
        </p:sp>
      </p:grpSp>
      <p:grpSp>
        <p:nvGrpSpPr>
          <p:cNvPr id="17" name="组合 16"/>
          <p:cNvGrpSpPr/>
          <p:nvPr/>
        </p:nvGrpSpPr>
        <p:grpSpPr>
          <a:xfrm>
            <a:off x="3548395" y="692265"/>
            <a:ext cx="751542" cy="3758488"/>
            <a:chOff x="3529979" y="468110"/>
            <a:chExt cx="1051547" cy="5258826"/>
          </a:xfrm>
        </p:grpSpPr>
        <p:sp>
          <p:nvSpPr>
            <p:cNvPr id="29" name="弧形 28"/>
            <p:cNvSpPr/>
            <p:nvPr/>
          </p:nvSpPr>
          <p:spPr>
            <a:xfrm>
              <a:off x="3529979" y="468110"/>
              <a:ext cx="1051546" cy="1051546"/>
            </a:xfrm>
            <a:prstGeom prst="arc">
              <a:avLst>
                <a:gd name="adj1" fmla="val 16200000"/>
                <a:gd name="adj2" fmla="val 5356559"/>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anose="020B0503020204020204" pitchFamily="34" charset="-122"/>
                <a:ea typeface="微软雅黑" panose="020B0503020204020204" pitchFamily="34" charset="-122"/>
              </a:endParaRPr>
            </a:p>
          </p:txBody>
        </p:sp>
        <p:sp>
          <p:nvSpPr>
            <p:cNvPr id="30" name="弧形 29"/>
            <p:cNvSpPr/>
            <p:nvPr/>
          </p:nvSpPr>
          <p:spPr>
            <a:xfrm flipH="1">
              <a:off x="3529980" y="1520022"/>
              <a:ext cx="1051546" cy="1051546"/>
            </a:xfrm>
            <a:prstGeom prst="arc">
              <a:avLst>
                <a:gd name="adj1" fmla="val 16169364"/>
                <a:gd name="adj2" fmla="val 5281886"/>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anose="020B0503020204020204" pitchFamily="34" charset="-122"/>
                <a:ea typeface="微软雅黑" panose="020B0503020204020204" pitchFamily="34" charset="-122"/>
              </a:endParaRPr>
            </a:p>
          </p:txBody>
        </p:sp>
        <p:sp>
          <p:nvSpPr>
            <p:cNvPr id="31" name="弧形 30"/>
            <p:cNvSpPr/>
            <p:nvPr/>
          </p:nvSpPr>
          <p:spPr>
            <a:xfrm>
              <a:off x="3529979" y="2571932"/>
              <a:ext cx="1051546" cy="1051546"/>
            </a:xfrm>
            <a:prstGeom prst="arc">
              <a:avLst>
                <a:gd name="adj1" fmla="val 16072548"/>
                <a:gd name="adj2" fmla="val 5356559"/>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anose="020B0503020204020204" pitchFamily="34" charset="-122"/>
                <a:ea typeface="微软雅黑" panose="020B0503020204020204" pitchFamily="34" charset="-122"/>
              </a:endParaRPr>
            </a:p>
          </p:txBody>
        </p:sp>
        <p:sp>
          <p:nvSpPr>
            <p:cNvPr id="32" name="弧形 31"/>
            <p:cNvSpPr/>
            <p:nvPr/>
          </p:nvSpPr>
          <p:spPr>
            <a:xfrm flipH="1">
              <a:off x="3529980" y="3623844"/>
              <a:ext cx="1051546" cy="1051546"/>
            </a:xfrm>
            <a:prstGeom prst="arc">
              <a:avLst>
                <a:gd name="adj1" fmla="val 16152732"/>
                <a:gd name="adj2" fmla="val 5201936"/>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anose="020B0503020204020204" pitchFamily="34" charset="-122"/>
                <a:ea typeface="微软雅黑" panose="020B0503020204020204" pitchFamily="34" charset="-122"/>
              </a:endParaRPr>
            </a:p>
          </p:txBody>
        </p:sp>
        <p:sp>
          <p:nvSpPr>
            <p:cNvPr id="45" name="弧形 44"/>
            <p:cNvSpPr/>
            <p:nvPr/>
          </p:nvSpPr>
          <p:spPr>
            <a:xfrm>
              <a:off x="3529979" y="4675390"/>
              <a:ext cx="1051546" cy="1051546"/>
            </a:xfrm>
            <a:prstGeom prst="arc">
              <a:avLst>
                <a:gd name="adj1" fmla="val 16072548"/>
                <a:gd name="adj2" fmla="val 5356559"/>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rgbClr val="0070C0"/>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1343028" y="1853950"/>
            <a:ext cx="1210588" cy="1125603"/>
            <a:chOff x="1343028" y="1853950"/>
            <a:chExt cx="1210588" cy="1125603"/>
          </a:xfrm>
        </p:grpSpPr>
        <p:sp>
          <p:nvSpPr>
            <p:cNvPr id="35" name="TextBox 34"/>
            <p:cNvSpPr txBox="1"/>
            <p:nvPr/>
          </p:nvSpPr>
          <p:spPr>
            <a:xfrm>
              <a:off x="1343028" y="1853950"/>
              <a:ext cx="1210588" cy="906915"/>
            </a:xfrm>
            <a:prstGeom prst="rect">
              <a:avLst/>
            </a:prstGeom>
            <a:noFill/>
          </p:spPr>
          <p:txBody>
            <a:bodyPr wrap="none" rtlCol="0" anchor="ctr">
              <a:spAutoFit/>
            </a:bodyPr>
            <a:lstStyle/>
            <a:p>
              <a:pPr algn="ctr">
                <a:lnSpc>
                  <a:spcPct val="150000"/>
                </a:lnSpc>
              </a:pPr>
              <a:r>
                <a:rPr lang="zh-CN" altLang="en-US" sz="6000" b="1" baseline="12000" dirty="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rPr>
                <a:t>目录</a:t>
              </a:r>
            </a:p>
          </p:txBody>
        </p:sp>
        <p:sp>
          <p:nvSpPr>
            <p:cNvPr id="25" name="TextBox 24"/>
            <p:cNvSpPr txBox="1"/>
            <p:nvPr/>
          </p:nvSpPr>
          <p:spPr>
            <a:xfrm>
              <a:off x="1433596" y="2514426"/>
              <a:ext cx="1029448" cy="465127"/>
            </a:xfrm>
            <a:prstGeom prst="rect">
              <a:avLst/>
            </a:prstGeom>
            <a:noFill/>
          </p:spPr>
          <p:txBody>
            <a:bodyPr wrap="none" rtlCol="0" anchor="ctr">
              <a:spAutoFit/>
            </a:bodyPr>
            <a:lstStyle/>
            <a:p>
              <a:pPr algn="ctr">
                <a:lnSpc>
                  <a:spcPct val="150000"/>
                </a:lnSpc>
              </a:pPr>
              <a:r>
                <a:rPr lang="en-US" altLang="zh-CN" sz="2800" baseline="12000" dirty="0">
                  <a:solidFill>
                    <a:schemeClr val="tx1">
                      <a:lumMod val="50000"/>
                      <a:lumOff val="50000"/>
                    </a:schemeClr>
                  </a:solidFill>
                  <a:effectLst>
                    <a:innerShdw blurRad="63500" dist="50800" dir="18900000">
                      <a:prstClr val="black">
                        <a:alpha val="30000"/>
                      </a:prstClr>
                    </a:innerShdw>
                  </a:effectLst>
                  <a:latin typeface="Impact" panose="020B0806030902050204" pitchFamily="34" charset="0"/>
                  <a:ea typeface="微软雅黑" panose="020B0503020204020204" pitchFamily="34" charset="-122"/>
                </a:rPr>
                <a:t>CONTENT</a:t>
              </a:r>
              <a:endParaRPr lang="zh-CN" altLang="en-US" sz="2800" baseline="12000" dirty="0">
                <a:solidFill>
                  <a:schemeClr val="tx1">
                    <a:lumMod val="50000"/>
                    <a:lumOff val="50000"/>
                  </a:schemeClr>
                </a:solidFill>
                <a:effectLst>
                  <a:innerShdw blurRad="63500" dist="50800" dir="18900000">
                    <a:prstClr val="black">
                      <a:alpha val="30000"/>
                    </a:prstClr>
                  </a:innerShdw>
                </a:effectLst>
                <a:latin typeface="Impact" panose="020B0806030902050204" pitchFamily="34" charset="0"/>
                <a:ea typeface="微软雅黑" panose="020B0503020204020204" pitchFamily="34" charset="-122"/>
              </a:endParaRPr>
            </a:p>
          </p:txBody>
        </p:sp>
      </p:grpSp>
      <p:sp>
        <p:nvSpPr>
          <p:cNvPr id="15" name="矩形 14"/>
          <p:cNvSpPr/>
          <p:nvPr/>
        </p:nvSpPr>
        <p:spPr>
          <a:xfrm>
            <a:off x="4588381" y="834261"/>
            <a:ext cx="1402080" cy="460375"/>
          </a:xfrm>
          <a:prstGeom prst="rect">
            <a:avLst/>
          </a:prstGeom>
        </p:spPr>
        <p:txBody>
          <a:bodyPr wrap="none">
            <a:spAutoFit/>
          </a:bodyPr>
          <a:lstStyle/>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项目背景</a:t>
            </a:r>
          </a:p>
        </p:txBody>
      </p:sp>
      <p:sp>
        <p:nvSpPr>
          <p:cNvPr id="38" name="矩形 37"/>
          <p:cNvSpPr/>
          <p:nvPr/>
        </p:nvSpPr>
        <p:spPr>
          <a:xfrm>
            <a:off x="4588688" y="2335753"/>
            <a:ext cx="1402080" cy="460375"/>
          </a:xfrm>
          <a:prstGeom prst="rect">
            <a:avLst/>
          </a:prstGeom>
        </p:spPr>
        <p:txBody>
          <a:bodyPr wrap="none">
            <a:spAutoFit/>
          </a:bodyPr>
          <a:lstStyle/>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项目流程</a:t>
            </a:r>
          </a:p>
        </p:txBody>
      </p:sp>
      <p:sp>
        <p:nvSpPr>
          <p:cNvPr id="39" name="矩形 38"/>
          <p:cNvSpPr/>
          <p:nvPr/>
        </p:nvSpPr>
        <p:spPr>
          <a:xfrm>
            <a:off x="4588510" y="3086100"/>
            <a:ext cx="1402080" cy="460375"/>
          </a:xfrm>
          <a:prstGeom prst="rect">
            <a:avLst/>
          </a:prstGeom>
        </p:spPr>
        <p:txBody>
          <a:bodyPr wrap="square">
            <a:spAutoFit/>
          </a:bodyPr>
          <a:lstStyle/>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成果展示</a:t>
            </a:r>
          </a:p>
        </p:txBody>
      </p:sp>
      <p:grpSp>
        <p:nvGrpSpPr>
          <p:cNvPr id="47" name="组合 46"/>
          <p:cNvGrpSpPr/>
          <p:nvPr/>
        </p:nvGrpSpPr>
        <p:grpSpPr>
          <a:xfrm>
            <a:off x="3649091" y="1523837"/>
            <a:ext cx="653053" cy="598350"/>
            <a:chOff x="3529981" y="507683"/>
            <a:chExt cx="653053" cy="598350"/>
          </a:xfrm>
        </p:grpSpPr>
        <p:sp>
          <p:nvSpPr>
            <p:cNvPr id="48" name="椭圆 47"/>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3555938" y="537540"/>
              <a:ext cx="627096" cy="523220"/>
            </a:xfrm>
            <a:prstGeom prst="rect">
              <a:avLst/>
            </a:prstGeom>
            <a:noFill/>
          </p:spPr>
          <p:txBody>
            <a:bodyPr wrap="none" rtlCol="0" anchor="ctr">
              <a:spAutoFit/>
            </a:bodyPr>
            <a:lstStyle/>
            <a:p>
              <a:pPr algn="ctr"/>
              <a:r>
                <a:rPr lang="en-US" altLang="zh-CN" sz="2800" b="1" dirty="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rPr>
                <a:t>02</a:t>
              </a:r>
              <a:endParaRPr lang="zh-CN" altLang="en-US" sz="2800" b="1" dirty="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endParaRPr>
            </a:p>
          </p:txBody>
        </p:sp>
      </p:grpSp>
      <p:grpSp>
        <p:nvGrpSpPr>
          <p:cNvPr id="50" name="组合 49"/>
          <p:cNvGrpSpPr/>
          <p:nvPr/>
        </p:nvGrpSpPr>
        <p:grpSpPr>
          <a:xfrm>
            <a:off x="3654769" y="3015924"/>
            <a:ext cx="653053" cy="598350"/>
            <a:chOff x="3529981" y="507683"/>
            <a:chExt cx="653053" cy="598350"/>
          </a:xfrm>
        </p:grpSpPr>
        <p:sp>
          <p:nvSpPr>
            <p:cNvPr id="51" name="椭圆 50"/>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3555938" y="537540"/>
              <a:ext cx="627096" cy="523220"/>
            </a:xfrm>
            <a:prstGeom prst="rect">
              <a:avLst/>
            </a:prstGeom>
            <a:noFill/>
          </p:spPr>
          <p:txBody>
            <a:bodyPr wrap="none" rtlCol="0" anchor="ctr">
              <a:spAutoFit/>
            </a:bodyPr>
            <a:lstStyle/>
            <a:p>
              <a:pPr algn="ctr"/>
              <a:r>
                <a:rPr lang="en-US" altLang="zh-CN" sz="2800" b="1" dirty="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rPr>
                <a:t>04</a:t>
              </a:r>
              <a:endParaRPr lang="zh-CN" altLang="en-US" sz="2800" b="1" dirty="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3646887" y="2275638"/>
            <a:ext cx="653054" cy="598350"/>
            <a:chOff x="3529981" y="507683"/>
            <a:chExt cx="653054" cy="598350"/>
          </a:xfrm>
        </p:grpSpPr>
        <p:sp>
          <p:nvSpPr>
            <p:cNvPr id="57" name="椭圆 56"/>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anose="020B0503020204020204" pitchFamily="34" charset="-122"/>
                <a:ea typeface="微软雅黑" panose="020B0503020204020204" pitchFamily="34" charset="-122"/>
              </a:endParaRPr>
            </a:p>
          </p:txBody>
        </p:sp>
        <p:sp>
          <p:nvSpPr>
            <p:cNvPr id="58" name="TextBox 57"/>
            <p:cNvSpPr txBox="1"/>
            <p:nvPr/>
          </p:nvSpPr>
          <p:spPr>
            <a:xfrm>
              <a:off x="3555939" y="537540"/>
              <a:ext cx="627096" cy="523220"/>
            </a:xfrm>
            <a:prstGeom prst="rect">
              <a:avLst/>
            </a:prstGeom>
            <a:noFill/>
          </p:spPr>
          <p:txBody>
            <a:bodyPr wrap="none" rtlCol="0" anchor="ctr">
              <a:spAutoFit/>
            </a:bodyPr>
            <a:lstStyle/>
            <a:p>
              <a:pPr algn="ctr"/>
              <a:r>
                <a:rPr lang="en-US" altLang="zh-CN" sz="2800" b="1" dirty="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rPr>
                <a:t>03</a:t>
              </a:r>
              <a:endParaRPr lang="zh-CN" altLang="en-US" sz="2800" b="1" dirty="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endParaRPr>
            </a:p>
          </p:txBody>
        </p:sp>
      </p:grpSp>
      <p:grpSp>
        <p:nvGrpSpPr>
          <p:cNvPr id="59" name="组合 58"/>
          <p:cNvGrpSpPr/>
          <p:nvPr/>
        </p:nvGrpSpPr>
        <p:grpSpPr>
          <a:xfrm>
            <a:off x="3614830" y="3778982"/>
            <a:ext cx="653053" cy="598350"/>
            <a:chOff x="3529981" y="507683"/>
            <a:chExt cx="653053" cy="598350"/>
          </a:xfrm>
        </p:grpSpPr>
        <p:sp>
          <p:nvSpPr>
            <p:cNvPr id="60" name="椭圆 59"/>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b="1">
                <a:solidFill>
                  <a:srgbClr val="0070C0"/>
                </a:solidFill>
                <a:latin typeface="微软雅黑" panose="020B0503020204020204" pitchFamily="34" charset="-122"/>
                <a:ea typeface="微软雅黑" panose="020B0503020204020204" pitchFamily="34" charset="-122"/>
              </a:endParaRPr>
            </a:p>
          </p:txBody>
        </p:sp>
        <p:sp>
          <p:nvSpPr>
            <p:cNvPr id="61" name="TextBox 60"/>
            <p:cNvSpPr txBox="1"/>
            <p:nvPr/>
          </p:nvSpPr>
          <p:spPr>
            <a:xfrm>
              <a:off x="3555938" y="537540"/>
              <a:ext cx="627096" cy="523220"/>
            </a:xfrm>
            <a:prstGeom prst="rect">
              <a:avLst/>
            </a:prstGeom>
            <a:noFill/>
          </p:spPr>
          <p:txBody>
            <a:bodyPr wrap="none" rtlCol="0" anchor="ctr">
              <a:spAutoFit/>
            </a:bodyPr>
            <a:lstStyle/>
            <a:p>
              <a:pPr algn="ctr"/>
              <a:r>
                <a:rPr lang="en-US" altLang="zh-CN" sz="2800" b="1" dirty="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rPr>
                <a:t>05</a:t>
              </a:r>
              <a:endParaRPr lang="zh-CN" altLang="en-US" sz="2800" b="1" dirty="0">
                <a:solidFill>
                  <a:srgbClr val="0070C0"/>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endParaRPr>
            </a:p>
          </p:txBody>
        </p:sp>
      </p:grpSp>
      <p:sp>
        <p:nvSpPr>
          <p:cNvPr id="63" name="矩形 62"/>
          <p:cNvSpPr/>
          <p:nvPr/>
        </p:nvSpPr>
        <p:spPr>
          <a:xfrm>
            <a:off x="4588688" y="1584918"/>
            <a:ext cx="1402080" cy="460375"/>
          </a:xfrm>
          <a:prstGeom prst="rect">
            <a:avLst/>
          </a:prstGeom>
        </p:spPr>
        <p:txBody>
          <a:bodyPr wrap="none">
            <a:spAutoFit/>
          </a:bodyPr>
          <a:lstStyle/>
          <a:p>
            <a:pPr algn="l"/>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sym typeface="+mn-ea"/>
              </a:rPr>
              <a:t>产品功能</a:t>
            </a:r>
            <a:endPar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5" name="矩形 64"/>
          <p:cNvSpPr/>
          <p:nvPr/>
        </p:nvSpPr>
        <p:spPr>
          <a:xfrm>
            <a:off x="4588688" y="3853036"/>
            <a:ext cx="792480" cy="460375"/>
          </a:xfrm>
          <a:prstGeom prst="rect">
            <a:avLst/>
          </a:prstGeom>
        </p:spPr>
        <p:txBody>
          <a:bodyPr wrap="none">
            <a:spAutoFit/>
          </a:bodyPr>
          <a:lstStyle/>
          <a:p>
            <a:r>
              <a:rPr lang="zh-CN" altLang="en-US" sz="2400" b="1" dirty="0">
                <a:solidFill>
                  <a:schemeClr val="tx1">
                    <a:lumMod val="50000"/>
                    <a:lumOff val="50000"/>
                  </a:schemeClr>
                </a:solidFill>
                <a:latin typeface="微软雅黑" panose="020B0503020204020204" pitchFamily="34" charset="-122"/>
                <a:ea typeface="微软雅黑" panose="020B0503020204020204" pitchFamily="34" charset="-122"/>
              </a:rPr>
              <a:t>总结</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left)">
                                      <p:cBhvr>
                                        <p:cTn id="10" dur="500"/>
                                        <p:tgtEl>
                                          <p:spTgt spid="6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left)">
                                      <p:cBhvr>
                                        <p:cTn id="1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8" grpId="0"/>
      <p:bldP spid="39" grpId="0"/>
      <p:bldP spid="63" grpId="0"/>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960294" y="227424"/>
            <a:ext cx="868680" cy="460375"/>
          </a:xfrm>
          <a:prstGeom prst="rect">
            <a:avLst/>
          </a:prstGeom>
          <a:noFill/>
        </p:spPr>
        <p:txBody>
          <a:bodyPr wrap="none" rtlCol="0">
            <a:spAutoFit/>
          </a:bodyPr>
          <a:lstStyle/>
          <a:p>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总结</a:t>
            </a:r>
          </a:p>
        </p:txBody>
      </p:sp>
      <p:sp>
        <p:nvSpPr>
          <p:cNvPr id="40" name="矩形 39"/>
          <p:cNvSpPr/>
          <p:nvPr/>
        </p:nvSpPr>
        <p:spPr>
          <a:xfrm>
            <a:off x="2915816" y="555527"/>
            <a:ext cx="3552056" cy="1410579"/>
          </a:xfrm>
          <a:prstGeom prst="rect">
            <a:avLst/>
          </a:prstGeom>
        </p:spPr>
        <p:txBody>
          <a:bodyPr wrap="square">
            <a:spAutoFit/>
          </a:bodyPr>
          <a:lstStyle/>
          <a:p>
            <a:pPr>
              <a:lnSpc>
                <a:spcPct val="150000"/>
              </a:lnSpc>
            </a:pPr>
            <a:r>
              <a:rPr lang="en-US" altLang="zh-CN" sz="6600" dirty="0">
                <a:solidFill>
                  <a:srgbClr val="0070C0"/>
                </a:solidFill>
                <a:latin typeface="Impact" panose="020B0806030902050204" pitchFamily="34" charset="0"/>
                <a:ea typeface="微软雅黑" panose="020B0503020204020204" pitchFamily="34" charset="-122"/>
              </a:rPr>
              <a:t>THANKS!</a:t>
            </a:r>
            <a:endParaRPr lang="zh-CN" altLang="en-US" sz="6600" b="0" dirty="0">
              <a:solidFill>
                <a:srgbClr val="0070C0"/>
              </a:solidFill>
              <a:latin typeface="Impact" panose="020B0806030902050204" pitchFamily="34" charset="0"/>
              <a:ea typeface="微软雅黑" panose="020B0503020204020204" pitchFamily="34" charset="-122"/>
            </a:endParaRPr>
          </a:p>
        </p:txBody>
      </p:sp>
      <p:sp>
        <p:nvSpPr>
          <p:cNvPr id="41" name="矩形 40"/>
          <p:cNvSpPr/>
          <p:nvPr/>
        </p:nvSpPr>
        <p:spPr>
          <a:xfrm>
            <a:off x="1331640" y="1995686"/>
            <a:ext cx="6436704" cy="414020"/>
          </a:xfrm>
          <a:prstGeom prst="rect">
            <a:avLst/>
          </a:prstGeom>
        </p:spPr>
        <p:txBody>
          <a:bodyPr wrap="square">
            <a:spAutoFit/>
          </a:bodyPr>
          <a:lstStyle/>
          <a:p>
            <a:pPr>
              <a:lnSpc>
                <a:spcPct val="150000"/>
              </a:lnSpc>
              <a:defRPr/>
            </a:pPr>
            <a:r>
              <a:rPr lang="zh-CN" altLang="en-US" sz="1400" kern="0" dirty="0">
                <a:solidFill>
                  <a:srgbClr val="414455"/>
                </a:solidFill>
                <a:latin typeface="微软雅黑" panose="020B0503020204020204" pitchFamily="34" charset="-122"/>
                <a:ea typeface="微软雅黑" panose="020B0503020204020204" pitchFamily="34" charset="-122"/>
              </a:rPr>
              <a:t>以上内容是我们小组共同</a:t>
            </a:r>
          </a:p>
        </p:txBody>
      </p:sp>
      <p:sp>
        <p:nvSpPr>
          <p:cNvPr id="42" name="矩形 41"/>
          <p:cNvSpPr/>
          <p:nvPr/>
        </p:nvSpPr>
        <p:spPr>
          <a:xfrm>
            <a:off x="3264318" y="4057235"/>
            <a:ext cx="3048000" cy="553085"/>
          </a:xfrm>
          <a:prstGeom prst="rect">
            <a:avLst/>
          </a:prstGeom>
        </p:spPr>
        <p:txBody>
          <a:bodyPr wrap="square">
            <a:spAutoFit/>
          </a:bodyPr>
          <a:lstStyle/>
          <a:p>
            <a:pPr>
              <a:lnSpc>
                <a:spcPct val="150000"/>
              </a:lnSpc>
            </a:pPr>
            <a:r>
              <a:rPr lang="zh-CN" altLang="en-US" sz="2000" b="0" dirty="0">
                <a:solidFill>
                  <a:srgbClr val="0070C0"/>
                </a:solidFill>
                <a:latin typeface="微软雅黑" panose="020B0503020204020204" pitchFamily="34" charset="-122"/>
                <a:ea typeface="微软雅黑" panose="020B0503020204020204" pitchFamily="34" charset="-122"/>
              </a:rPr>
              <a:t>恳请老师批评指正</a:t>
            </a:r>
            <a:r>
              <a:rPr lang="zh-CN" altLang="en-US" sz="2000" dirty="0">
                <a:solidFill>
                  <a:srgbClr val="0070C0"/>
                </a:solidFill>
                <a:latin typeface="微软雅黑" panose="020B0503020204020204" pitchFamily="34" charset="-122"/>
                <a:ea typeface="微软雅黑" panose="020B0503020204020204" pitchFamily="34" charset="-122"/>
              </a:rPr>
              <a:t>！</a:t>
            </a:r>
            <a:endParaRPr lang="zh-CN" altLang="en-US" sz="2000" b="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0"/>
                                        </p:tgtEl>
                                        <p:attrNameLst>
                                          <p:attrName>style.visibility</p:attrName>
                                        </p:attrNameLst>
                                      </p:cBhvr>
                                      <p:to>
                                        <p:strVal val="visible"/>
                                      </p:to>
                                    </p:set>
                                    <p:anim calcmode="lin" valueType="num">
                                      <p:cBhvr>
                                        <p:cTn id="7" dur="250" fill="hold"/>
                                        <p:tgtEl>
                                          <p:spTgt spid="40"/>
                                        </p:tgtEl>
                                        <p:attrNameLst>
                                          <p:attrName>ppt_x</p:attrName>
                                        </p:attrNameLst>
                                      </p:cBhvr>
                                      <p:tavLst>
                                        <p:tav tm="0">
                                          <p:val>
                                            <p:strVal val="#ppt_x"/>
                                          </p:val>
                                        </p:tav>
                                        <p:tav tm="100000">
                                          <p:val>
                                            <p:strVal val="#ppt_x"/>
                                          </p:val>
                                        </p:tav>
                                      </p:tavLst>
                                    </p:anim>
                                    <p:anim calcmode="lin" valueType="num">
                                      <p:cBhvr>
                                        <p:cTn id="8" dur="250" fill="hold"/>
                                        <p:tgtEl>
                                          <p:spTgt spid="40"/>
                                        </p:tgtEl>
                                        <p:attrNameLst>
                                          <p:attrName>ppt_y</p:attrName>
                                        </p:attrNameLst>
                                      </p:cBhvr>
                                      <p:tavLst>
                                        <p:tav tm="0">
                                          <p:val>
                                            <p:strVal val="#ppt_y-#ppt_h/2"/>
                                          </p:val>
                                        </p:tav>
                                        <p:tav tm="100000">
                                          <p:val>
                                            <p:strVal val="#ppt_y"/>
                                          </p:val>
                                        </p:tav>
                                      </p:tavLst>
                                    </p:anim>
                                    <p:anim calcmode="lin" valueType="num">
                                      <p:cBhvr>
                                        <p:cTn id="9" dur="250" fill="hold"/>
                                        <p:tgtEl>
                                          <p:spTgt spid="40"/>
                                        </p:tgtEl>
                                        <p:attrNameLst>
                                          <p:attrName>ppt_w</p:attrName>
                                        </p:attrNameLst>
                                      </p:cBhvr>
                                      <p:tavLst>
                                        <p:tav tm="0">
                                          <p:val>
                                            <p:strVal val="#ppt_w"/>
                                          </p:val>
                                        </p:tav>
                                        <p:tav tm="100000">
                                          <p:val>
                                            <p:strVal val="#ppt_w"/>
                                          </p:val>
                                        </p:tav>
                                      </p:tavLst>
                                    </p:anim>
                                    <p:anim calcmode="lin" valueType="num">
                                      <p:cBhvr>
                                        <p:cTn id="10" dur="250" fill="hold"/>
                                        <p:tgtEl>
                                          <p:spTgt spid="40"/>
                                        </p:tgtEl>
                                        <p:attrNameLst>
                                          <p:attrName>ppt_h</p:attrName>
                                        </p:attrNameLst>
                                      </p:cBhvr>
                                      <p:tavLst>
                                        <p:tav tm="0">
                                          <p:val>
                                            <p:fltVal val="0"/>
                                          </p:val>
                                        </p:tav>
                                        <p:tav tm="100000">
                                          <p:val>
                                            <p:strVal val="#ppt_h"/>
                                          </p:val>
                                        </p:tav>
                                      </p:tavLst>
                                    </p:anim>
                                  </p:childTnLst>
                                </p:cTn>
                              </p:par>
                            </p:childTnLst>
                          </p:cTn>
                        </p:par>
                        <p:par>
                          <p:cTn id="11" fill="hold">
                            <p:stCondLst>
                              <p:cond delay="850"/>
                            </p:stCondLst>
                            <p:childTnLst>
                              <p:par>
                                <p:cTn id="12" presetID="22" presetClass="entr" presetSubtype="8" fill="hold" grpId="0" nodeType="afterEffect">
                                  <p:stCondLst>
                                    <p:cond delay="0"/>
                                  </p:stCondLst>
                                  <p:iterate type="lt">
                                    <p:tmPct val="12451"/>
                                  </p:iterate>
                                  <p:childTnLst>
                                    <p:set>
                                      <p:cBhvr>
                                        <p:cTn id="13" dur="200" fill="hold">
                                          <p:stCondLst>
                                            <p:cond delay="0"/>
                                          </p:stCondLst>
                                        </p:cTn>
                                        <p:tgtEl>
                                          <p:spTgt spid="41"/>
                                        </p:tgtEl>
                                        <p:attrNameLst>
                                          <p:attrName>style.visibility</p:attrName>
                                        </p:attrNameLst>
                                      </p:cBhvr>
                                      <p:to>
                                        <p:strVal val="visible"/>
                                      </p:to>
                                    </p:set>
                                    <p:animEffect transition="in" filter="wipe(left)">
                                      <p:cBhvr>
                                        <p:cTn id="14" dur="200"/>
                                        <p:tgtEl>
                                          <p:spTgt spid="41"/>
                                        </p:tgtEl>
                                      </p:cBhvr>
                                    </p:animEffect>
                                  </p:childTnLst>
                                </p:cTn>
                              </p:par>
                              <p:par>
                                <p:cTn id="15" presetID="36" presetClass="emph" presetSubtype="0" fill="hold" grpId="1" nodeType="withEffect">
                                  <p:stCondLst>
                                    <p:cond delay="50"/>
                                  </p:stCondLst>
                                  <p:iterate type="lt">
                                    <p:tmPct val="12353"/>
                                  </p:iterate>
                                  <p:childTnLst>
                                    <p:animScale>
                                      <p:cBhvr>
                                        <p:cTn id="16" dur="100" autoRev="1" fill="hold">
                                          <p:stCondLst>
                                            <p:cond delay="0"/>
                                          </p:stCondLst>
                                        </p:cTn>
                                        <p:tgtEl>
                                          <p:spTgt spid="41"/>
                                        </p:tgtEl>
                                      </p:cBhvr>
                                      <p:to x="80000" y="100000"/>
                                    </p:animScale>
                                    <p:anim by="(#ppt_w*0.10)" calcmode="lin" valueType="num">
                                      <p:cBhvr>
                                        <p:cTn id="17" dur="100" autoRev="1" fill="hold">
                                          <p:stCondLst>
                                            <p:cond delay="0"/>
                                          </p:stCondLst>
                                        </p:cTn>
                                        <p:tgtEl>
                                          <p:spTgt spid="41"/>
                                        </p:tgtEl>
                                        <p:attrNameLst>
                                          <p:attrName>ppt_x</p:attrName>
                                        </p:attrNameLst>
                                      </p:cBhvr>
                                    </p:anim>
                                    <p:anim by="(-#ppt_w*0.10)" calcmode="lin" valueType="num">
                                      <p:cBhvr>
                                        <p:cTn id="18" dur="100" autoRev="1" fill="hold">
                                          <p:stCondLst>
                                            <p:cond delay="0"/>
                                          </p:stCondLst>
                                        </p:cTn>
                                        <p:tgtEl>
                                          <p:spTgt spid="41"/>
                                        </p:tgtEl>
                                        <p:attrNameLst>
                                          <p:attrName>ppt_y</p:attrName>
                                        </p:attrNameLst>
                                      </p:cBhvr>
                                    </p:anim>
                                    <p:animRot by="-480000">
                                      <p:cBhvr>
                                        <p:cTn id="19" dur="100" autoRev="1" fill="hold">
                                          <p:stCondLst>
                                            <p:cond delay="0"/>
                                          </p:stCondLst>
                                        </p:cTn>
                                        <p:tgtEl>
                                          <p:spTgt spid="41"/>
                                        </p:tgtEl>
                                        <p:attrNameLst>
                                          <p:attrName>r</p:attrName>
                                        </p:attrNameLst>
                                      </p:cBhvr>
                                    </p:animRot>
                                  </p:childTnLst>
                                </p:cTn>
                              </p:par>
                            </p:childTnLst>
                          </p:cTn>
                        </p:par>
                        <p:par>
                          <p:cTn id="20" fill="hold">
                            <p:stCondLst>
                              <p:cond delay="1347"/>
                            </p:stCondLst>
                            <p:childTnLst>
                              <p:par>
                                <p:cTn id="21" presetID="42" presetClass="entr" presetSubtype="0" fill="hold" grpId="0" nodeType="afterEffect">
                                  <p:stCondLst>
                                    <p:cond delay="0"/>
                                  </p:stCondLst>
                                  <p:childTnLst>
                                    <p:set>
                                      <p:cBhvr>
                                        <p:cTn id="22" dur="500"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anim calcmode="lin" valueType="num">
                                      <p:cBhvr>
                                        <p:cTn id="24" dur="500" fill="hold"/>
                                        <p:tgtEl>
                                          <p:spTgt spid="42"/>
                                        </p:tgtEl>
                                        <p:attrNameLst>
                                          <p:attrName>ppt_x</p:attrName>
                                        </p:attrNameLst>
                                      </p:cBhvr>
                                      <p:tavLst>
                                        <p:tav tm="0">
                                          <p:val>
                                            <p:strVal val="#ppt_x"/>
                                          </p:val>
                                        </p:tav>
                                        <p:tav tm="100000">
                                          <p:val>
                                            <p:strVal val="#ppt_x"/>
                                          </p:val>
                                        </p:tav>
                                      </p:tavLst>
                                    </p:anim>
                                    <p:anim calcmode="lin" valueType="num">
                                      <p:cBhvr>
                                        <p:cTn id="25" dur="5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1" grpId="1"/>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2" y="115382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a:ln w="12700">
                  <a:noFill/>
                </a:ln>
                <a:solidFill>
                  <a:srgbClr val="0070C0"/>
                </a:solidFill>
                <a:latin typeface="Impact" panose="020B0806030902050204" pitchFamily="34" charset="0"/>
                <a:ea typeface="微软雅黑" panose="020B0503020204020204" pitchFamily="34" charset="-122"/>
              </a:rPr>
              <a:t>Part</a:t>
            </a:r>
            <a:r>
              <a:rPr lang="en-US" altLang="zh-CN" sz="4800" dirty="0">
                <a:ln w="12700">
                  <a:noFill/>
                </a:ln>
                <a:solidFill>
                  <a:srgbClr val="0070C0"/>
                </a:solidFill>
                <a:latin typeface="Bahnschrift Condensed" panose="020B0502040204020203" charset="0"/>
                <a:ea typeface="微软雅黑" panose="020B0503020204020204" pitchFamily="34" charset="-122"/>
              </a:rPr>
              <a:t> </a:t>
            </a:r>
            <a:r>
              <a:rPr lang="en-US" altLang="zh-CN" sz="4800" dirty="0">
                <a:ln w="12700">
                  <a:noFill/>
                </a:ln>
                <a:solidFill>
                  <a:srgbClr val="0070C0"/>
                </a:solidFill>
                <a:latin typeface="Impact" panose="020B0806030902050204" pitchFamily="34" charset="0"/>
                <a:ea typeface="微软雅黑" panose="020B0503020204020204" pitchFamily="34" charset="-122"/>
              </a:rPr>
              <a:t>1</a:t>
            </a:r>
            <a:endParaRPr lang="zh-CN" altLang="en-US" sz="48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751251" y="135493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3" name="Freeform 7"/>
          <p:cNvSpPr/>
          <p:nvPr/>
        </p:nvSpPr>
        <p:spPr bwMode="auto">
          <a:xfrm>
            <a:off x="1079651" y="1175148"/>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4" name="Line 8"/>
          <p:cNvSpPr>
            <a:spLocks noChangeShapeType="1"/>
          </p:cNvSpPr>
          <p:nvPr/>
        </p:nvSpPr>
        <p:spPr bwMode="auto">
          <a:xfrm flipH="1" flipV="1">
            <a:off x="839113" y="2382"/>
            <a:ext cx="2263673" cy="13549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5" name="Line 9"/>
          <p:cNvSpPr>
            <a:spLocks noChangeShapeType="1"/>
          </p:cNvSpPr>
          <p:nvPr/>
        </p:nvSpPr>
        <p:spPr bwMode="auto">
          <a:xfrm flipH="1" flipV="1">
            <a:off x="1745297" y="3682604"/>
            <a:ext cx="2442290" cy="14692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6" name="TextBox 1"/>
          <p:cNvSpPr txBox="1"/>
          <p:nvPr/>
        </p:nvSpPr>
        <p:spPr>
          <a:xfrm>
            <a:off x="4914731" y="2335127"/>
            <a:ext cx="1859280" cy="553085"/>
          </a:xfrm>
          <a:prstGeom prst="rect">
            <a:avLst/>
          </a:prstGeom>
          <a:noFill/>
        </p:spPr>
        <p:txBody>
          <a:bodyPr wrap="none" rtlCol="0">
            <a:spAutoFit/>
          </a:bodyPr>
          <a:lstStyle/>
          <a:p>
            <a:pPr marL="0" lvl="1"/>
            <a:r>
              <a:rPr lang="zh-CN" altLang="en-US" sz="3000" b="1" spc="300" dirty="0">
                <a:solidFill>
                  <a:srgbClr val="0070C0"/>
                </a:solidFill>
                <a:latin typeface="微软雅黑" panose="020B0503020204020204" pitchFamily="34" charset="-122"/>
                <a:ea typeface="微软雅黑" panose="020B0503020204020204" pitchFamily="34" charset="-122"/>
              </a:rPr>
              <a:t>项目背景</a:t>
            </a:r>
          </a:p>
        </p:txBody>
      </p:sp>
      <p:cxnSp>
        <p:nvCxnSpPr>
          <p:cNvPr id="17" name="直接连接符 16"/>
          <p:cNvCxnSpPr/>
          <p:nvPr/>
        </p:nvCxnSpPr>
        <p:spPr>
          <a:xfrm flipV="1">
            <a:off x="4574775" y="127560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4" grpId="0" animBg="1"/>
      <p:bldP spid="14" grpId="1" animBg="1"/>
      <p:bldP spid="15" grpId="0" animBg="1"/>
      <p:bldP spid="15" grpId="1"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1"/>
          <p:cNvSpPr>
            <a:spLocks noChangeArrowheads="1"/>
          </p:cNvSpPr>
          <p:nvPr/>
        </p:nvSpPr>
        <p:spPr bwMode="auto">
          <a:xfrm>
            <a:off x="755015" y="1403985"/>
            <a:ext cx="7618095" cy="2769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50000"/>
              </a:lnSpc>
            </a:pPr>
            <a:r>
              <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信息如此发达的现代，学习逐渐从线下转为线上，线上除视频学习和文本学习外，很多人选择向特定老师进行学习，也就是“对人”的学习方式，寻找所需领域的专业人士，查看他的文章或视频。为了更好的满足这类需要，我们开发了这个针对“知乎”的用户的搜索引擎。主要功能是按照关键字找到可能需要的用户从而查看他的全部文章和问题。</a:t>
            </a:r>
          </a:p>
        </p:txBody>
      </p:sp>
      <p:sp>
        <p:nvSpPr>
          <p:cNvPr id="36" name="TextBox 35"/>
          <p:cNvSpPr txBox="1"/>
          <p:nvPr/>
        </p:nvSpPr>
        <p:spPr>
          <a:xfrm>
            <a:off x="3787170" y="227424"/>
            <a:ext cx="1554480" cy="460375"/>
          </a:xfrm>
          <a:prstGeom prst="rect">
            <a:avLst/>
          </a:prstGeom>
          <a:noFill/>
        </p:spPr>
        <p:txBody>
          <a:bodyPr wrap="none" rtlCol="0">
            <a:spAutoFit/>
          </a:bodyPr>
          <a:lstStyle/>
          <a:p>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项目背景</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utoUpdateAnimBg="0"/>
      <p:bldP spid="3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2" y="115382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a:ln w="12700">
                  <a:noFill/>
                </a:ln>
                <a:solidFill>
                  <a:srgbClr val="0070C0"/>
                </a:solidFill>
                <a:latin typeface="Impact" panose="020B0806030902050204" pitchFamily="34" charset="0"/>
                <a:ea typeface="微软雅黑" panose="020B0503020204020204" pitchFamily="34" charset="-122"/>
              </a:rPr>
              <a:t>Part</a:t>
            </a:r>
            <a:r>
              <a:rPr lang="en-US" altLang="zh-CN" sz="4800" dirty="0">
                <a:ln w="12700">
                  <a:noFill/>
                </a:ln>
                <a:solidFill>
                  <a:srgbClr val="0070C0"/>
                </a:solidFill>
                <a:latin typeface="Bahnschrift Condensed" panose="020B0502040204020203" charset="0"/>
                <a:ea typeface="微软雅黑" panose="020B0503020204020204" pitchFamily="34" charset="-122"/>
              </a:rPr>
              <a:t> </a:t>
            </a:r>
            <a:r>
              <a:rPr lang="en-US" altLang="zh-CN" sz="4800" dirty="0">
                <a:ln w="12700">
                  <a:noFill/>
                </a:ln>
                <a:solidFill>
                  <a:srgbClr val="0070C0"/>
                </a:solidFill>
                <a:latin typeface="Impact" panose="020B0806030902050204" pitchFamily="34" charset="0"/>
                <a:ea typeface="微软雅黑" panose="020B0503020204020204" pitchFamily="34" charset="-122"/>
              </a:rPr>
              <a:t>2</a:t>
            </a:r>
            <a:endParaRPr lang="zh-CN" altLang="en-US" sz="48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751251" y="135493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3" name="Freeform 7"/>
          <p:cNvSpPr/>
          <p:nvPr/>
        </p:nvSpPr>
        <p:spPr bwMode="auto">
          <a:xfrm>
            <a:off x="1079651" y="1175148"/>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4" name="Line 8"/>
          <p:cNvSpPr>
            <a:spLocks noChangeShapeType="1"/>
          </p:cNvSpPr>
          <p:nvPr/>
        </p:nvSpPr>
        <p:spPr bwMode="auto">
          <a:xfrm flipH="1" flipV="1">
            <a:off x="839113" y="2382"/>
            <a:ext cx="2263673" cy="13549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5" name="Line 9"/>
          <p:cNvSpPr>
            <a:spLocks noChangeShapeType="1"/>
          </p:cNvSpPr>
          <p:nvPr/>
        </p:nvSpPr>
        <p:spPr bwMode="auto">
          <a:xfrm flipH="1" flipV="1">
            <a:off x="1745297" y="3682604"/>
            <a:ext cx="2442290" cy="14692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6" name="TextBox 1"/>
          <p:cNvSpPr txBox="1"/>
          <p:nvPr/>
        </p:nvSpPr>
        <p:spPr>
          <a:xfrm>
            <a:off x="4961086" y="2155422"/>
            <a:ext cx="1859280" cy="553085"/>
          </a:xfrm>
          <a:prstGeom prst="rect">
            <a:avLst/>
          </a:prstGeom>
          <a:noFill/>
        </p:spPr>
        <p:txBody>
          <a:bodyPr wrap="none" rtlCol="0">
            <a:spAutoFit/>
          </a:bodyPr>
          <a:lstStyle/>
          <a:p>
            <a:pPr marL="0" lvl="1"/>
            <a:r>
              <a:rPr lang="zh-CN" altLang="en-US" sz="3000" b="1" spc="300" dirty="0">
                <a:solidFill>
                  <a:srgbClr val="0070C0"/>
                </a:solidFill>
                <a:latin typeface="微软雅黑" panose="020B0503020204020204" pitchFamily="34" charset="-122"/>
                <a:ea typeface="微软雅黑" panose="020B0503020204020204" pitchFamily="34" charset="-122"/>
              </a:rPr>
              <a:t>产品功能</a:t>
            </a:r>
          </a:p>
        </p:txBody>
      </p:sp>
      <p:cxnSp>
        <p:nvCxnSpPr>
          <p:cNvPr id="17" name="直接连接符 16"/>
          <p:cNvCxnSpPr/>
          <p:nvPr/>
        </p:nvCxnSpPr>
        <p:spPr>
          <a:xfrm flipV="1">
            <a:off x="4574775" y="127560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4" grpId="0" animBg="1"/>
      <p:bldP spid="14" grpId="1" animBg="1"/>
      <p:bldP spid="15" grpId="0" animBg="1"/>
      <p:bldP spid="15" grpId="1"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任意多边形 62"/>
          <p:cNvSpPr/>
          <p:nvPr/>
        </p:nvSpPr>
        <p:spPr bwMode="auto">
          <a:xfrm>
            <a:off x="1524424" y="3003798"/>
            <a:ext cx="5256584" cy="1299499"/>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gradFill>
            <a:gsLst>
              <a:gs pos="0">
                <a:schemeClr val="bg1">
                  <a:lumMod val="85000"/>
                </a:schemeClr>
              </a:gs>
              <a:gs pos="100000">
                <a:schemeClr val="bg1"/>
              </a:gs>
            </a:gsLst>
            <a:lin ang="2700000" scaled="1"/>
          </a:gradFill>
          <a:ln w="19050">
            <a:gradFill flip="none" rotWithShape="1">
              <a:gsLst>
                <a:gs pos="0">
                  <a:schemeClr val="bg1"/>
                </a:gs>
                <a:gs pos="100000">
                  <a:schemeClr val="bg1">
                    <a:lumMod val="85000"/>
                  </a:schemeClr>
                </a:gs>
              </a:gsLst>
              <a:lin ang="2700000" scaled="1"/>
              <a:tileRect/>
            </a:gradFill>
          </a:ln>
          <a:effectLst>
            <a:outerShdw blurRad="330200" dist="127000" dir="2700000" algn="tl" rotWithShape="0">
              <a:prstClr val="black">
                <a:alpha val="31000"/>
              </a:prstClr>
            </a:outerShdw>
          </a:effectLst>
        </p:spPr>
        <p:txBody>
          <a:bodyPr vert="horz" wrap="square" lIns="68580" tIns="34290" rIns="68580" bIns="34290" numCol="1" anchor="t" anchorCtr="0" compatLnSpc="1">
            <a:noAutofit/>
          </a:bodyPr>
          <a:lstStyle/>
          <a:p>
            <a:endParaRPr lang="zh-CN" altLang="en-US">
              <a:ea typeface="微软雅黑" panose="020B0503020204020204" pitchFamily="34" charset="-122"/>
            </a:endParaRPr>
          </a:p>
        </p:txBody>
      </p:sp>
      <p:sp>
        <p:nvSpPr>
          <p:cNvPr id="62" name="任意多边形 61"/>
          <p:cNvSpPr/>
          <p:nvPr/>
        </p:nvSpPr>
        <p:spPr bwMode="auto">
          <a:xfrm>
            <a:off x="2370608" y="1275606"/>
            <a:ext cx="5256584" cy="1299499"/>
          </a:xfrm>
          <a:custGeom>
            <a:avLst/>
            <a:gdLst>
              <a:gd name="connsiteX0" fmla="*/ 488326 w 4206923"/>
              <a:gd name="connsiteY0" fmla="*/ 0 h 1479432"/>
              <a:gd name="connsiteX1" fmla="*/ 1002185 w 4206923"/>
              <a:gd name="connsiteY1" fmla="*/ 0 h 1479432"/>
              <a:gd name="connsiteX2" fmla="*/ 1066030 w 4206923"/>
              <a:gd name="connsiteY2" fmla="*/ 0 h 1479432"/>
              <a:gd name="connsiteX3" fmla="*/ 1083181 w 4206923"/>
              <a:gd name="connsiteY3" fmla="*/ 0 h 1479432"/>
              <a:gd name="connsiteX4" fmla="*/ 1168160 w 4206923"/>
              <a:gd name="connsiteY4" fmla="*/ 0 h 1479432"/>
              <a:gd name="connsiteX5" fmla="*/ 1290429 w 4206923"/>
              <a:gd name="connsiteY5" fmla="*/ 0 h 1479432"/>
              <a:gd name="connsiteX6" fmla="*/ 1553727 w 4206923"/>
              <a:gd name="connsiteY6" fmla="*/ 0 h 1479432"/>
              <a:gd name="connsiteX7" fmla="*/ 1611796 w 4206923"/>
              <a:gd name="connsiteY7" fmla="*/ 0 h 1479432"/>
              <a:gd name="connsiteX8" fmla="*/ 1634674 w 4206923"/>
              <a:gd name="connsiteY8" fmla="*/ 0 h 1479432"/>
              <a:gd name="connsiteX9" fmla="*/ 1745864 w 4206923"/>
              <a:gd name="connsiteY9" fmla="*/ 0 h 1479432"/>
              <a:gd name="connsiteX10" fmla="*/ 1836195 w 4206923"/>
              <a:gd name="connsiteY10" fmla="*/ 0 h 1479432"/>
              <a:gd name="connsiteX11" fmla="*/ 1900647 w 4206923"/>
              <a:gd name="connsiteY11" fmla="*/ 0 h 1479432"/>
              <a:gd name="connsiteX12" fmla="*/ 1986524 w 4206923"/>
              <a:gd name="connsiteY12" fmla="*/ 0 h 1479432"/>
              <a:gd name="connsiteX13" fmla="*/ 2099493 w 4206923"/>
              <a:gd name="connsiteY13" fmla="*/ 0 h 1479432"/>
              <a:gd name="connsiteX14" fmla="*/ 2125046 w 4206923"/>
              <a:gd name="connsiteY14" fmla="*/ 0 h 1479432"/>
              <a:gd name="connsiteX15" fmla="*/ 2180440 w 4206923"/>
              <a:gd name="connsiteY15" fmla="*/ 0 h 1479432"/>
              <a:gd name="connsiteX16" fmla="*/ 2291630 w 4206923"/>
              <a:gd name="connsiteY16" fmla="*/ 0 h 1479432"/>
              <a:gd name="connsiteX17" fmla="*/ 2293677 w 4206923"/>
              <a:gd name="connsiteY17" fmla="*/ 0 h 1479432"/>
              <a:gd name="connsiteX18" fmla="*/ 2388345 w 4206923"/>
              <a:gd name="connsiteY18" fmla="*/ 0 h 1479432"/>
              <a:gd name="connsiteX19" fmla="*/ 2446414 w 4206923"/>
              <a:gd name="connsiteY19" fmla="*/ 0 h 1479432"/>
              <a:gd name="connsiteX20" fmla="*/ 2459486 w 4206923"/>
              <a:gd name="connsiteY20" fmla="*/ 0 h 1479432"/>
              <a:gd name="connsiteX21" fmla="*/ 2580482 w 4206923"/>
              <a:gd name="connsiteY21" fmla="*/ 0 h 1479432"/>
              <a:gd name="connsiteX22" fmla="*/ 2670812 w 4206923"/>
              <a:gd name="connsiteY22" fmla="*/ 0 h 1479432"/>
              <a:gd name="connsiteX23" fmla="*/ 2839443 w 4206923"/>
              <a:gd name="connsiteY23" fmla="*/ 0 h 1479432"/>
              <a:gd name="connsiteX24" fmla="*/ 2852814 w 4206923"/>
              <a:gd name="connsiteY24" fmla="*/ 0 h 1479432"/>
              <a:gd name="connsiteX25" fmla="*/ 2960273 w 4206923"/>
              <a:gd name="connsiteY25" fmla="*/ 0 h 1479432"/>
              <a:gd name="connsiteX26" fmla="*/ 3037852 w 4206923"/>
              <a:gd name="connsiteY26" fmla="*/ 0 h 1479432"/>
              <a:gd name="connsiteX27" fmla="*/ 3041269 w 4206923"/>
              <a:gd name="connsiteY27" fmla="*/ 0 h 1479432"/>
              <a:gd name="connsiteX28" fmla="*/ 3077212 w 4206923"/>
              <a:gd name="connsiteY28" fmla="*/ 0 h 1479432"/>
              <a:gd name="connsiteX29" fmla="*/ 3090397 w 4206923"/>
              <a:gd name="connsiteY29" fmla="*/ 0 h 1479432"/>
              <a:gd name="connsiteX30" fmla="*/ 3115626 w 4206923"/>
              <a:gd name="connsiteY30" fmla="*/ 0 h 1479432"/>
              <a:gd name="connsiteX31" fmla="*/ 3126248 w 4206923"/>
              <a:gd name="connsiteY31" fmla="*/ 0 h 1479432"/>
              <a:gd name="connsiteX32" fmla="*/ 3245843 w 4206923"/>
              <a:gd name="connsiteY32" fmla="*/ 0 h 1479432"/>
              <a:gd name="connsiteX33" fmla="*/ 3262250 w 4206923"/>
              <a:gd name="connsiteY33" fmla="*/ 0 h 1479432"/>
              <a:gd name="connsiteX34" fmla="*/ 3366673 w 4206923"/>
              <a:gd name="connsiteY34" fmla="*/ 0 h 1479432"/>
              <a:gd name="connsiteX35" fmla="*/ 3412579 w 4206923"/>
              <a:gd name="connsiteY35" fmla="*/ 0 h 1479432"/>
              <a:gd name="connsiteX36" fmla="*/ 3447669 w 4206923"/>
              <a:gd name="connsiteY36" fmla="*/ 0 h 1479432"/>
              <a:gd name="connsiteX37" fmla="*/ 3496797 w 4206923"/>
              <a:gd name="connsiteY37" fmla="*/ 0 h 1479432"/>
              <a:gd name="connsiteX38" fmla="*/ 3522026 w 4206923"/>
              <a:gd name="connsiteY38" fmla="*/ 0 h 1479432"/>
              <a:gd name="connsiteX39" fmla="*/ 3525549 w 4206923"/>
              <a:gd name="connsiteY39" fmla="*/ 0 h 1479432"/>
              <a:gd name="connsiteX40" fmla="*/ 3532648 w 4206923"/>
              <a:gd name="connsiteY40" fmla="*/ 0 h 1479432"/>
              <a:gd name="connsiteX41" fmla="*/ 3606496 w 4206923"/>
              <a:gd name="connsiteY41" fmla="*/ 0 h 1479432"/>
              <a:gd name="connsiteX42" fmla="*/ 3717686 w 4206923"/>
              <a:gd name="connsiteY42" fmla="*/ 0 h 1479432"/>
              <a:gd name="connsiteX43" fmla="*/ 3848796 w 4206923"/>
              <a:gd name="connsiteY43" fmla="*/ 75308 h 1479432"/>
              <a:gd name="connsiteX44" fmla="*/ 4188713 w 4206923"/>
              <a:gd name="connsiteY44" fmla="*/ 664408 h 1479432"/>
              <a:gd name="connsiteX45" fmla="*/ 4188713 w 4206923"/>
              <a:gd name="connsiteY45" fmla="*/ 815024 h 1479432"/>
              <a:gd name="connsiteX46" fmla="*/ 3848796 w 4206923"/>
              <a:gd name="connsiteY46" fmla="*/ 1404124 h 1479432"/>
              <a:gd name="connsiteX47" fmla="*/ 3717686 w 4206923"/>
              <a:gd name="connsiteY47" fmla="*/ 1479432 h 1479432"/>
              <a:gd name="connsiteX48" fmla="*/ 3532648 w 4206923"/>
              <a:gd name="connsiteY48" fmla="*/ 1479432 h 1479432"/>
              <a:gd name="connsiteX49" fmla="*/ 3126248 w 4206923"/>
              <a:gd name="connsiteY49" fmla="*/ 1479432 h 1479432"/>
              <a:gd name="connsiteX50" fmla="*/ 3037852 w 4206923"/>
              <a:gd name="connsiteY50" fmla="*/ 1479432 h 1479432"/>
              <a:gd name="connsiteX51" fmla="*/ 2852814 w 4206923"/>
              <a:gd name="connsiteY51" fmla="*/ 1479432 h 1479432"/>
              <a:gd name="connsiteX52" fmla="*/ 2580482 w 4206923"/>
              <a:gd name="connsiteY52" fmla="*/ 1479432 h 1479432"/>
              <a:gd name="connsiteX53" fmla="*/ 2446414 w 4206923"/>
              <a:gd name="connsiteY53" fmla="*/ 1479432 h 1479432"/>
              <a:gd name="connsiteX54" fmla="*/ 2291630 w 4206923"/>
              <a:gd name="connsiteY54" fmla="*/ 1479432 h 1479432"/>
              <a:gd name="connsiteX55" fmla="*/ 1900647 w 4206923"/>
              <a:gd name="connsiteY55" fmla="*/ 1479432 h 1479432"/>
              <a:gd name="connsiteX56" fmla="*/ 1745864 w 4206923"/>
              <a:gd name="connsiteY56" fmla="*/ 1479432 h 1479432"/>
              <a:gd name="connsiteX57" fmla="*/ 1611796 w 4206923"/>
              <a:gd name="connsiteY57" fmla="*/ 1479432 h 1479432"/>
              <a:gd name="connsiteX58" fmla="*/ 1168160 w 4206923"/>
              <a:gd name="connsiteY58" fmla="*/ 1479432 h 1479432"/>
              <a:gd name="connsiteX59" fmla="*/ 1066030 w 4206923"/>
              <a:gd name="connsiteY59" fmla="*/ 1479432 h 1479432"/>
              <a:gd name="connsiteX60" fmla="*/ 488326 w 4206923"/>
              <a:gd name="connsiteY60" fmla="*/ 1479432 h 1479432"/>
              <a:gd name="connsiteX61" fmla="*/ 357216 w 4206923"/>
              <a:gd name="connsiteY61" fmla="*/ 1404124 h 1479432"/>
              <a:gd name="connsiteX62" fmla="*/ 17299 w 4206923"/>
              <a:gd name="connsiteY62" fmla="*/ 815024 h 1479432"/>
              <a:gd name="connsiteX63" fmla="*/ 17299 w 4206923"/>
              <a:gd name="connsiteY63" fmla="*/ 664408 h 1479432"/>
              <a:gd name="connsiteX64" fmla="*/ 357216 w 4206923"/>
              <a:gd name="connsiteY64" fmla="*/ 75308 h 1479432"/>
              <a:gd name="connsiteX65" fmla="*/ 488326 w 4206923"/>
              <a:gd name="connsiteY65" fmla="*/ 0 h 1479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206923" h="1479432">
                <a:moveTo>
                  <a:pt x="488326" y="0"/>
                </a:moveTo>
                <a:cubicBezTo>
                  <a:pt x="743264" y="0"/>
                  <a:pt x="902600" y="0"/>
                  <a:pt x="1002185" y="0"/>
                </a:cubicBezTo>
                <a:lnTo>
                  <a:pt x="1066030" y="0"/>
                </a:lnTo>
                <a:lnTo>
                  <a:pt x="1083181" y="0"/>
                </a:lnTo>
                <a:cubicBezTo>
                  <a:pt x="1168160" y="0"/>
                  <a:pt x="1168160" y="0"/>
                  <a:pt x="1168160" y="0"/>
                </a:cubicBezTo>
                <a:lnTo>
                  <a:pt x="1290429" y="0"/>
                </a:lnTo>
                <a:cubicBezTo>
                  <a:pt x="1404288" y="0"/>
                  <a:pt x="1489682" y="0"/>
                  <a:pt x="1553727" y="0"/>
                </a:cubicBezTo>
                <a:lnTo>
                  <a:pt x="1611796" y="0"/>
                </a:lnTo>
                <a:lnTo>
                  <a:pt x="1634674" y="0"/>
                </a:lnTo>
                <a:cubicBezTo>
                  <a:pt x="1745864" y="0"/>
                  <a:pt x="1745864" y="0"/>
                  <a:pt x="1745864" y="0"/>
                </a:cubicBezTo>
                <a:lnTo>
                  <a:pt x="1836195" y="0"/>
                </a:lnTo>
                <a:lnTo>
                  <a:pt x="1900647" y="0"/>
                </a:lnTo>
                <a:lnTo>
                  <a:pt x="1986524" y="0"/>
                </a:lnTo>
                <a:cubicBezTo>
                  <a:pt x="2030111" y="0"/>
                  <a:pt x="2067471" y="0"/>
                  <a:pt x="2099493" y="0"/>
                </a:cubicBezTo>
                <a:lnTo>
                  <a:pt x="2125046" y="0"/>
                </a:lnTo>
                <a:lnTo>
                  <a:pt x="2180440" y="0"/>
                </a:lnTo>
                <a:cubicBezTo>
                  <a:pt x="2291630" y="0"/>
                  <a:pt x="2291630" y="0"/>
                  <a:pt x="2291630" y="0"/>
                </a:cubicBezTo>
                <a:lnTo>
                  <a:pt x="2293677" y="0"/>
                </a:lnTo>
                <a:cubicBezTo>
                  <a:pt x="2329528" y="0"/>
                  <a:pt x="2360897" y="0"/>
                  <a:pt x="2388345" y="0"/>
                </a:cubicBezTo>
                <a:lnTo>
                  <a:pt x="2446414" y="0"/>
                </a:lnTo>
                <a:lnTo>
                  <a:pt x="2459486" y="0"/>
                </a:lnTo>
                <a:cubicBezTo>
                  <a:pt x="2580482" y="0"/>
                  <a:pt x="2580482" y="0"/>
                  <a:pt x="2580482" y="0"/>
                </a:cubicBezTo>
                <a:lnTo>
                  <a:pt x="2670812" y="0"/>
                </a:lnTo>
                <a:cubicBezTo>
                  <a:pt x="2735874" y="0"/>
                  <a:pt x="2791642" y="0"/>
                  <a:pt x="2839443" y="0"/>
                </a:cubicBezTo>
                <a:lnTo>
                  <a:pt x="2852814" y="0"/>
                </a:lnTo>
                <a:lnTo>
                  <a:pt x="2960273" y="0"/>
                </a:lnTo>
                <a:lnTo>
                  <a:pt x="3037852" y="0"/>
                </a:lnTo>
                <a:lnTo>
                  <a:pt x="3041269" y="0"/>
                </a:lnTo>
                <a:lnTo>
                  <a:pt x="3077212" y="0"/>
                </a:lnTo>
                <a:lnTo>
                  <a:pt x="3090397" y="0"/>
                </a:lnTo>
                <a:lnTo>
                  <a:pt x="3115626" y="0"/>
                </a:lnTo>
                <a:lnTo>
                  <a:pt x="3126248" y="0"/>
                </a:lnTo>
                <a:lnTo>
                  <a:pt x="3245843" y="0"/>
                </a:lnTo>
                <a:lnTo>
                  <a:pt x="3262250" y="0"/>
                </a:lnTo>
                <a:lnTo>
                  <a:pt x="3366673" y="0"/>
                </a:lnTo>
                <a:lnTo>
                  <a:pt x="3412579" y="0"/>
                </a:lnTo>
                <a:lnTo>
                  <a:pt x="3447669" y="0"/>
                </a:lnTo>
                <a:lnTo>
                  <a:pt x="3496797" y="0"/>
                </a:lnTo>
                <a:lnTo>
                  <a:pt x="3522026" y="0"/>
                </a:lnTo>
                <a:lnTo>
                  <a:pt x="3525549" y="0"/>
                </a:lnTo>
                <a:lnTo>
                  <a:pt x="3532648" y="0"/>
                </a:lnTo>
                <a:lnTo>
                  <a:pt x="3606496" y="0"/>
                </a:lnTo>
                <a:cubicBezTo>
                  <a:pt x="3717686" y="0"/>
                  <a:pt x="3717686" y="0"/>
                  <a:pt x="3717686" y="0"/>
                </a:cubicBezTo>
                <a:cubicBezTo>
                  <a:pt x="3766245" y="0"/>
                  <a:pt x="3824516" y="34010"/>
                  <a:pt x="3848796" y="75308"/>
                </a:cubicBezTo>
                <a:cubicBezTo>
                  <a:pt x="4188713" y="664408"/>
                  <a:pt x="4188713" y="664408"/>
                  <a:pt x="4188713" y="664408"/>
                </a:cubicBezTo>
                <a:cubicBezTo>
                  <a:pt x="4212993" y="705706"/>
                  <a:pt x="4212993" y="773726"/>
                  <a:pt x="4188713" y="815024"/>
                </a:cubicBezTo>
                <a:cubicBezTo>
                  <a:pt x="3848796" y="1404124"/>
                  <a:pt x="3848796" y="1404124"/>
                  <a:pt x="3848796" y="1404124"/>
                </a:cubicBezTo>
                <a:cubicBezTo>
                  <a:pt x="3824516" y="1445422"/>
                  <a:pt x="3766245" y="1479432"/>
                  <a:pt x="3717686" y="1479432"/>
                </a:cubicBezTo>
                <a:lnTo>
                  <a:pt x="3532648" y="1479432"/>
                </a:lnTo>
                <a:lnTo>
                  <a:pt x="3126248" y="1479432"/>
                </a:lnTo>
                <a:lnTo>
                  <a:pt x="3037852" y="1479432"/>
                </a:lnTo>
                <a:lnTo>
                  <a:pt x="2852814" y="1479432"/>
                </a:lnTo>
                <a:lnTo>
                  <a:pt x="2580482" y="1479432"/>
                </a:lnTo>
                <a:lnTo>
                  <a:pt x="2446414" y="1479432"/>
                </a:lnTo>
                <a:lnTo>
                  <a:pt x="2291630" y="1479432"/>
                </a:lnTo>
                <a:lnTo>
                  <a:pt x="1900647" y="1479432"/>
                </a:lnTo>
                <a:lnTo>
                  <a:pt x="1745864" y="1479432"/>
                </a:lnTo>
                <a:lnTo>
                  <a:pt x="1611796" y="1479432"/>
                </a:lnTo>
                <a:lnTo>
                  <a:pt x="1168160" y="1479432"/>
                </a:lnTo>
                <a:lnTo>
                  <a:pt x="1066030" y="1479432"/>
                </a:lnTo>
                <a:lnTo>
                  <a:pt x="488326" y="1479432"/>
                </a:lnTo>
                <a:cubicBezTo>
                  <a:pt x="440981" y="1479432"/>
                  <a:pt x="381495" y="1445422"/>
                  <a:pt x="357216" y="1404124"/>
                </a:cubicBezTo>
                <a:cubicBezTo>
                  <a:pt x="17299" y="815024"/>
                  <a:pt x="17299" y="815024"/>
                  <a:pt x="17299" y="815024"/>
                </a:cubicBezTo>
                <a:cubicBezTo>
                  <a:pt x="-5767" y="773726"/>
                  <a:pt x="-5767" y="705706"/>
                  <a:pt x="17299" y="664408"/>
                </a:cubicBezTo>
                <a:cubicBezTo>
                  <a:pt x="357216" y="75308"/>
                  <a:pt x="357216" y="75308"/>
                  <a:pt x="357216" y="75308"/>
                </a:cubicBezTo>
                <a:cubicBezTo>
                  <a:pt x="381495" y="34010"/>
                  <a:pt x="440981" y="0"/>
                  <a:pt x="488326" y="0"/>
                </a:cubicBezTo>
                <a:close/>
              </a:path>
            </a:pathLst>
          </a:custGeom>
          <a:gradFill>
            <a:gsLst>
              <a:gs pos="0">
                <a:schemeClr val="bg1">
                  <a:lumMod val="85000"/>
                </a:schemeClr>
              </a:gs>
              <a:gs pos="100000">
                <a:schemeClr val="bg1"/>
              </a:gs>
            </a:gsLst>
            <a:lin ang="2700000" scaled="1"/>
          </a:gradFill>
          <a:ln w="19050">
            <a:gradFill flip="none" rotWithShape="1">
              <a:gsLst>
                <a:gs pos="0">
                  <a:schemeClr val="bg1"/>
                </a:gs>
                <a:gs pos="100000">
                  <a:schemeClr val="bg1">
                    <a:lumMod val="85000"/>
                  </a:schemeClr>
                </a:gs>
              </a:gsLst>
              <a:lin ang="2700000" scaled="1"/>
              <a:tileRect/>
            </a:gradFill>
          </a:ln>
          <a:effectLst>
            <a:outerShdw blurRad="330200" dist="127000" dir="2700000" algn="tl" rotWithShape="0">
              <a:prstClr val="black">
                <a:alpha val="31000"/>
              </a:prstClr>
            </a:outerShdw>
          </a:effectLst>
        </p:spPr>
        <p:txBody>
          <a:bodyPr vert="horz" wrap="square" lIns="68580" tIns="34290" rIns="68580" bIns="34290" numCol="1" anchor="t" anchorCtr="0" compatLnSpc="1">
            <a:noAutofit/>
          </a:bodyPr>
          <a:lstStyle/>
          <a:p>
            <a:endParaRPr lang="zh-CN" altLang="en-US">
              <a:ea typeface="微软雅黑" panose="020B0503020204020204" pitchFamily="34" charset="-122"/>
            </a:endParaRPr>
          </a:p>
        </p:txBody>
      </p:sp>
      <p:grpSp>
        <p:nvGrpSpPr>
          <p:cNvPr id="84" name="组合 83"/>
          <p:cNvGrpSpPr/>
          <p:nvPr/>
        </p:nvGrpSpPr>
        <p:grpSpPr>
          <a:xfrm>
            <a:off x="6923880" y="3098749"/>
            <a:ext cx="1251927" cy="1109597"/>
            <a:chOff x="3395030" y="3384330"/>
            <a:chExt cx="1251927" cy="1109597"/>
          </a:xfrm>
        </p:grpSpPr>
        <p:sp>
          <p:nvSpPr>
            <p:cNvPr id="61" name="Freeform 5"/>
            <p:cNvSpPr/>
            <p:nvPr/>
          </p:nvSpPr>
          <p:spPr bwMode="auto">
            <a:xfrm>
              <a:off x="3395031" y="3384353"/>
              <a:ext cx="1251926" cy="11095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70C0"/>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lstStyle/>
            <a:p>
              <a:endParaRPr lang="zh-CN" altLang="en-US">
                <a:ea typeface="微软雅黑" panose="020B0503020204020204" pitchFamily="34" charset="-122"/>
              </a:endParaRPr>
            </a:p>
          </p:txBody>
        </p:sp>
        <p:sp>
          <p:nvSpPr>
            <p:cNvPr id="75" name="Freeform 5"/>
            <p:cNvSpPr/>
            <p:nvPr/>
          </p:nvSpPr>
          <p:spPr bwMode="auto">
            <a:xfrm>
              <a:off x="3395030" y="3384330"/>
              <a:ext cx="975233" cy="110959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0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ea typeface="微软雅黑" panose="020B0503020204020204" pitchFamily="34" charset="-122"/>
              </a:endParaRPr>
            </a:p>
          </p:txBody>
        </p:sp>
        <p:sp>
          <p:nvSpPr>
            <p:cNvPr id="72" name="文本框 67"/>
            <p:cNvSpPr txBox="1"/>
            <p:nvPr/>
          </p:nvSpPr>
          <p:spPr>
            <a:xfrm>
              <a:off x="3468721" y="3612412"/>
              <a:ext cx="1104544" cy="560705"/>
            </a:xfrm>
            <a:prstGeom prst="rect">
              <a:avLst/>
            </a:prstGeom>
            <a:noFill/>
          </p:spPr>
          <p:txBody>
            <a:bodyPr wrap="square" lIns="68580" tIns="34290" rIns="68580" bIns="34290"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②</a:t>
              </a:r>
            </a:p>
          </p:txBody>
        </p:sp>
      </p:grpSp>
      <p:sp>
        <p:nvSpPr>
          <p:cNvPr id="36" name="TextBox 35"/>
          <p:cNvSpPr txBox="1"/>
          <p:nvPr/>
        </p:nvSpPr>
        <p:spPr>
          <a:xfrm>
            <a:off x="3787170" y="227424"/>
            <a:ext cx="1554480" cy="460375"/>
          </a:xfrm>
          <a:prstGeom prst="rect">
            <a:avLst/>
          </a:prstGeom>
          <a:noFill/>
        </p:spPr>
        <p:txBody>
          <a:bodyPr wrap="none" rtlCol="0">
            <a:spAutoFit/>
          </a:bodyPr>
          <a:lstStyle/>
          <a:p>
            <a:r>
              <a:rPr lang="zh-CN" altLang="en-US" sz="24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产品功能</a:t>
            </a:r>
          </a:p>
        </p:txBody>
      </p:sp>
      <p:grpSp>
        <p:nvGrpSpPr>
          <p:cNvPr id="83" name="组合 82"/>
          <p:cNvGrpSpPr/>
          <p:nvPr/>
        </p:nvGrpSpPr>
        <p:grpSpPr>
          <a:xfrm>
            <a:off x="971600" y="1370557"/>
            <a:ext cx="1251927" cy="1109597"/>
            <a:chOff x="4497043" y="2426089"/>
            <a:chExt cx="1251927" cy="1109597"/>
          </a:xfrm>
        </p:grpSpPr>
        <p:sp>
          <p:nvSpPr>
            <p:cNvPr id="60" name="Freeform 5"/>
            <p:cNvSpPr/>
            <p:nvPr/>
          </p:nvSpPr>
          <p:spPr bwMode="auto">
            <a:xfrm>
              <a:off x="4497044" y="2426111"/>
              <a:ext cx="1251926" cy="110957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rgbClr val="0070C0"/>
            </a:solidFill>
            <a:ln w="12700">
              <a:noFill/>
            </a:ln>
            <a:effectLst>
              <a:outerShdw blurRad="330200" dist="127000" dir="2700000" algn="tl" rotWithShape="0">
                <a:prstClr val="black">
                  <a:alpha val="31000"/>
                </a:prstClr>
              </a:outerShdw>
            </a:effectLst>
          </p:spPr>
          <p:txBody>
            <a:bodyPr vert="horz" wrap="square" lIns="68580" tIns="34290" rIns="68580" bIns="34290" numCol="1" anchor="t" anchorCtr="0" compatLnSpc="1"/>
            <a:lstStyle/>
            <a:p>
              <a:endParaRPr lang="zh-CN" altLang="en-US">
                <a:ea typeface="微软雅黑" panose="020B0503020204020204" pitchFamily="34" charset="-122"/>
              </a:endParaRPr>
            </a:p>
          </p:txBody>
        </p:sp>
        <p:sp>
          <p:nvSpPr>
            <p:cNvPr id="74" name="Freeform 5"/>
            <p:cNvSpPr/>
            <p:nvPr/>
          </p:nvSpPr>
          <p:spPr bwMode="auto">
            <a:xfrm>
              <a:off x="4497043" y="2426089"/>
              <a:ext cx="975233" cy="1109597"/>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 name="connsiteX0" fmla="*/ 2926 w 9929"/>
                <a:gd name="connsiteY0" fmla="*/ 10000 h 10036"/>
                <a:gd name="connsiteX1" fmla="*/ 2141 w 9929"/>
                <a:gd name="connsiteY1" fmla="*/ 9491 h 10036"/>
                <a:gd name="connsiteX2" fmla="*/ 104 w 9929"/>
                <a:gd name="connsiteY2" fmla="*/ 5509 h 10036"/>
                <a:gd name="connsiteX3" fmla="*/ 104 w 9929"/>
                <a:gd name="connsiteY3" fmla="*/ 4491 h 10036"/>
                <a:gd name="connsiteX4" fmla="*/ 2141 w 9929"/>
                <a:gd name="connsiteY4" fmla="*/ 509 h 10036"/>
                <a:gd name="connsiteX5" fmla="*/ 2926 w 9929"/>
                <a:gd name="connsiteY5" fmla="*/ 0 h 10036"/>
                <a:gd name="connsiteX6" fmla="*/ 6999 w 9929"/>
                <a:gd name="connsiteY6" fmla="*/ 0 h 10036"/>
                <a:gd name="connsiteX7" fmla="*/ 7784 w 9929"/>
                <a:gd name="connsiteY7" fmla="*/ 509 h 10036"/>
                <a:gd name="connsiteX8" fmla="*/ 9821 w 9929"/>
                <a:gd name="connsiteY8" fmla="*/ 4491 h 10036"/>
                <a:gd name="connsiteX9" fmla="*/ 9821 w 9929"/>
                <a:gd name="connsiteY9" fmla="*/ 5509 h 10036"/>
                <a:gd name="connsiteX10" fmla="*/ 7784 w 9929"/>
                <a:gd name="connsiteY10" fmla="*/ 9491 h 10036"/>
                <a:gd name="connsiteX11" fmla="*/ 2926 w 9929"/>
                <a:gd name="connsiteY11" fmla="*/ 10000 h 10036"/>
                <a:gd name="connsiteX0-1" fmla="*/ 2947 w 10000"/>
                <a:gd name="connsiteY0-2" fmla="*/ 9964 h 9964"/>
                <a:gd name="connsiteX1-3" fmla="*/ 2156 w 10000"/>
                <a:gd name="connsiteY1-4" fmla="*/ 9457 h 9964"/>
                <a:gd name="connsiteX2-5" fmla="*/ 105 w 10000"/>
                <a:gd name="connsiteY2-6" fmla="*/ 5489 h 9964"/>
                <a:gd name="connsiteX3-7" fmla="*/ 105 w 10000"/>
                <a:gd name="connsiteY3-8" fmla="*/ 4475 h 9964"/>
                <a:gd name="connsiteX4-9" fmla="*/ 2156 w 10000"/>
                <a:gd name="connsiteY4-10" fmla="*/ 507 h 9964"/>
                <a:gd name="connsiteX5-11" fmla="*/ 2947 w 10000"/>
                <a:gd name="connsiteY5-12" fmla="*/ 0 h 9964"/>
                <a:gd name="connsiteX6-13" fmla="*/ 7049 w 10000"/>
                <a:gd name="connsiteY6-14" fmla="*/ 0 h 9964"/>
                <a:gd name="connsiteX7-15" fmla="*/ 7840 w 10000"/>
                <a:gd name="connsiteY7-16" fmla="*/ 507 h 9964"/>
                <a:gd name="connsiteX8-17" fmla="*/ 9891 w 10000"/>
                <a:gd name="connsiteY8-18" fmla="*/ 4475 h 9964"/>
                <a:gd name="connsiteX9-19" fmla="*/ 9891 w 10000"/>
                <a:gd name="connsiteY9-20" fmla="*/ 5489 h 9964"/>
                <a:gd name="connsiteX10-21" fmla="*/ 2947 w 10000"/>
                <a:gd name="connsiteY10-22" fmla="*/ 9964 h 9964"/>
                <a:gd name="connsiteX0-23" fmla="*/ 2947 w 10070"/>
                <a:gd name="connsiteY0-24" fmla="*/ 10000 h 10000"/>
                <a:gd name="connsiteX1-25" fmla="*/ 2156 w 10070"/>
                <a:gd name="connsiteY1-26" fmla="*/ 9491 h 10000"/>
                <a:gd name="connsiteX2-27" fmla="*/ 105 w 10070"/>
                <a:gd name="connsiteY2-28" fmla="*/ 5509 h 10000"/>
                <a:gd name="connsiteX3-29" fmla="*/ 105 w 10070"/>
                <a:gd name="connsiteY3-30" fmla="*/ 4491 h 10000"/>
                <a:gd name="connsiteX4-31" fmla="*/ 2156 w 10070"/>
                <a:gd name="connsiteY4-32" fmla="*/ 509 h 10000"/>
                <a:gd name="connsiteX5-33" fmla="*/ 2947 w 10070"/>
                <a:gd name="connsiteY5-34" fmla="*/ 0 h 10000"/>
                <a:gd name="connsiteX6-35" fmla="*/ 7049 w 10070"/>
                <a:gd name="connsiteY6-36" fmla="*/ 0 h 10000"/>
                <a:gd name="connsiteX7-37" fmla="*/ 7840 w 10070"/>
                <a:gd name="connsiteY7-38" fmla="*/ 509 h 10000"/>
                <a:gd name="connsiteX8-39" fmla="*/ 9891 w 10070"/>
                <a:gd name="connsiteY8-40" fmla="*/ 4491 h 10000"/>
                <a:gd name="connsiteX9-41" fmla="*/ 2947 w 10070"/>
                <a:gd name="connsiteY9-42" fmla="*/ 10000 h 10000"/>
                <a:gd name="connsiteX0-43" fmla="*/ 2947 w 8049"/>
                <a:gd name="connsiteY0-44" fmla="*/ 10391 h 10391"/>
                <a:gd name="connsiteX1-45" fmla="*/ 2156 w 8049"/>
                <a:gd name="connsiteY1-46" fmla="*/ 9882 h 10391"/>
                <a:gd name="connsiteX2-47" fmla="*/ 105 w 8049"/>
                <a:gd name="connsiteY2-48" fmla="*/ 5900 h 10391"/>
                <a:gd name="connsiteX3-49" fmla="*/ 105 w 8049"/>
                <a:gd name="connsiteY3-50" fmla="*/ 4882 h 10391"/>
                <a:gd name="connsiteX4-51" fmla="*/ 2156 w 8049"/>
                <a:gd name="connsiteY4-52" fmla="*/ 900 h 10391"/>
                <a:gd name="connsiteX5-53" fmla="*/ 2947 w 8049"/>
                <a:gd name="connsiteY5-54" fmla="*/ 391 h 10391"/>
                <a:gd name="connsiteX6-55" fmla="*/ 7049 w 8049"/>
                <a:gd name="connsiteY6-56" fmla="*/ 391 h 10391"/>
                <a:gd name="connsiteX7-57" fmla="*/ 7840 w 8049"/>
                <a:gd name="connsiteY7-58" fmla="*/ 900 h 10391"/>
                <a:gd name="connsiteX8-59" fmla="*/ 2947 w 8049"/>
                <a:gd name="connsiteY8-60" fmla="*/ 10391 h 10391"/>
                <a:gd name="connsiteX0-61" fmla="*/ 3660 w 9981"/>
                <a:gd name="connsiteY0-62" fmla="*/ 9640 h 9640"/>
                <a:gd name="connsiteX1-63" fmla="*/ 2678 w 9981"/>
                <a:gd name="connsiteY1-64" fmla="*/ 9150 h 9640"/>
                <a:gd name="connsiteX2-65" fmla="*/ 129 w 9981"/>
                <a:gd name="connsiteY2-66" fmla="*/ 5318 h 9640"/>
                <a:gd name="connsiteX3-67" fmla="*/ 129 w 9981"/>
                <a:gd name="connsiteY3-68" fmla="*/ 4338 h 9640"/>
                <a:gd name="connsiteX4-69" fmla="*/ 2678 w 9981"/>
                <a:gd name="connsiteY4-70" fmla="*/ 506 h 9640"/>
                <a:gd name="connsiteX5-71" fmla="*/ 3660 w 9981"/>
                <a:gd name="connsiteY5-72" fmla="*/ 16 h 9640"/>
                <a:gd name="connsiteX6-73" fmla="*/ 8757 w 9981"/>
                <a:gd name="connsiteY6-74" fmla="*/ 16 h 9640"/>
                <a:gd name="connsiteX7-75" fmla="*/ 9739 w 9981"/>
                <a:gd name="connsiteY7-76" fmla="*/ 506 h 9640"/>
                <a:gd name="connsiteX8-77" fmla="*/ 3660 w 9981"/>
                <a:gd name="connsiteY8-78" fmla="*/ 9640 h 9640"/>
                <a:gd name="connsiteX0-79" fmla="*/ 3667 w 9758"/>
                <a:gd name="connsiteY0-80" fmla="*/ 10713 h 10713"/>
                <a:gd name="connsiteX1-81" fmla="*/ 2683 w 9758"/>
                <a:gd name="connsiteY1-82" fmla="*/ 10205 h 10713"/>
                <a:gd name="connsiteX2-83" fmla="*/ 129 w 9758"/>
                <a:gd name="connsiteY2-84" fmla="*/ 6230 h 10713"/>
                <a:gd name="connsiteX3-85" fmla="*/ 129 w 9758"/>
                <a:gd name="connsiteY3-86" fmla="*/ 5213 h 10713"/>
                <a:gd name="connsiteX4-87" fmla="*/ 2683 w 9758"/>
                <a:gd name="connsiteY4-88" fmla="*/ 1238 h 10713"/>
                <a:gd name="connsiteX5-89" fmla="*/ 3667 w 9758"/>
                <a:gd name="connsiteY5-90" fmla="*/ 730 h 10713"/>
                <a:gd name="connsiteX6-91" fmla="*/ 8774 w 9758"/>
                <a:gd name="connsiteY6-92" fmla="*/ 730 h 10713"/>
                <a:gd name="connsiteX7-93" fmla="*/ 9758 w 9758"/>
                <a:gd name="connsiteY7-94" fmla="*/ 1238 h 10713"/>
                <a:gd name="connsiteX8-95" fmla="*/ 3667 w 9758"/>
                <a:gd name="connsiteY8-96" fmla="*/ 10713 h 10713"/>
                <a:gd name="connsiteX0-97" fmla="*/ 3758 w 10000"/>
                <a:gd name="connsiteY0-98" fmla="*/ 9319 h 9319"/>
                <a:gd name="connsiteX1-99" fmla="*/ 2750 w 10000"/>
                <a:gd name="connsiteY1-100" fmla="*/ 8845 h 9319"/>
                <a:gd name="connsiteX2-101" fmla="*/ 132 w 10000"/>
                <a:gd name="connsiteY2-102" fmla="*/ 5134 h 9319"/>
                <a:gd name="connsiteX3-103" fmla="*/ 132 w 10000"/>
                <a:gd name="connsiteY3-104" fmla="*/ 4185 h 9319"/>
                <a:gd name="connsiteX4-105" fmla="*/ 2750 w 10000"/>
                <a:gd name="connsiteY4-106" fmla="*/ 475 h 9319"/>
                <a:gd name="connsiteX5-107" fmla="*/ 3758 w 10000"/>
                <a:gd name="connsiteY5-108" fmla="*/ 0 h 9319"/>
                <a:gd name="connsiteX6-109" fmla="*/ 8992 w 10000"/>
                <a:gd name="connsiteY6-110" fmla="*/ 0 h 9319"/>
                <a:gd name="connsiteX7-111" fmla="*/ 10000 w 10000"/>
                <a:gd name="connsiteY7-112" fmla="*/ 475 h 9319"/>
                <a:gd name="connsiteX8-113" fmla="*/ 3758 w 10000"/>
                <a:gd name="connsiteY8-114" fmla="*/ 9319 h 9319"/>
                <a:gd name="connsiteX0-115" fmla="*/ 3758 w 10000"/>
                <a:gd name="connsiteY0-116" fmla="*/ 10000 h 10000"/>
                <a:gd name="connsiteX1-117" fmla="*/ 2750 w 10000"/>
                <a:gd name="connsiteY1-118" fmla="*/ 9491 h 10000"/>
                <a:gd name="connsiteX2-119" fmla="*/ 132 w 10000"/>
                <a:gd name="connsiteY2-120" fmla="*/ 5509 h 10000"/>
                <a:gd name="connsiteX3-121" fmla="*/ 132 w 10000"/>
                <a:gd name="connsiteY3-122" fmla="*/ 4491 h 10000"/>
                <a:gd name="connsiteX4-123" fmla="*/ 2750 w 10000"/>
                <a:gd name="connsiteY4-124" fmla="*/ 510 h 10000"/>
                <a:gd name="connsiteX5-125" fmla="*/ 3758 w 10000"/>
                <a:gd name="connsiteY5-126" fmla="*/ 0 h 10000"/>
                <a:gd name="connsiteX6-127" fmla="*/ 8992 w 10000"/>
                <a:gd name="connsiteY6-128" fmla="*/ 0 h 10000"/>
                <a:gd name="connsiteX7-129" fmla="*/ 10000 w 10000"/>
                <a:gd name="connsiteY7-130" fmla="*/ 510 h 10000"/>
                <a:gd name="connsiteX8-131" fmla="*/ 3758 w 10000"/>
                <a:gd name="connsiteY8-132" fmla="*/ 10000 h 10000"/>
                <a:gd name="connsiteX0-133" fmla="*/ 3758 w 10000"/>
                <a:gd name="connsiteY0-134" fmla="*/ 10000 h 10000"/>
                <a:gd name="connsiteX1-135" fmla="*/ 2750 w 10000"/>
                <a:gd name="connsiteY1-136" fmla="*/ 9491 h 10000"/>
                <a:gd name="connsiteX2-137" fmla="*/ 132 w 10000"/>
                <a:gd name="connsiteY2-138" fmla="*/ 5509 h 10000"/>
                <a:gd name="connsiteX3-139" fmla="*/ 132 w 10000"/>
                <a:gd name="connsiteY3-140" fmla="*/ 4491 h 10000"/>
                <a:gd name="connsiteX4-141" fmla="*/ 2750 w 10000"/>
                <a:gd name="connsiteY4-142" fmla="*/ 510 h 10000"/>
                <a:gd name="connsiteX5-143" fmla="*/ 3758 w 10000"/>
                <a:gd name="connsiteY5-144" fmla="*/ 0 h 10000"/>
                <a:gd name="connsiteX6-145" fmla="*/ 8992 w 10000"/>
                <a:gd name="connsiteY6-146" fmla="*/ 0 h 10000"/>
                <a:gd name="connsiteX7-147" fmla="*/ 10000 w 10000"/>
                <a:gd name="connsiteY7-148" fmla="*/ 510 h 10000"/>
                <a:gd name="connsiteX8-149" fmla="*/ 7779 w 10000"/>
                <a:gd name="connsiteY8-150" fmla="*/ 5715 h 10000"/>
                <a:gd name="connsiteX9-151" fmla="*/ 3758 w 10000"/>
                <a:gd name="connsiteY9-152" fmla="*/ 10000 h 10000"/>
                <a:gd name="connsiteX0-153" fmla="*/ 3758 w 10000"/>
                <a:gd name="connsiteY0-154" fmla="*/ 10000 h 10000"/>
                <a:gd name="connsiteX1-155" fmla="*/ 2750 w 10000"/>
                <a:gd name="connsiteY1-156" fmla="*/ 9491 h 10000"/>
                <a:gd name="connsiteX2-157" fmla="*/ 132 w 10000"/>
                <a:gd name="connsiteY2-158" fmla="*/ 5509 h 10000"/>
                <a:gd name="connsiteX3-159" fmla="*/ 132 w 10000"/>
                <a:gd name="connsiteY3-160" fmla="*/ 4491 h 10000"/>
                <a:gd name="connsiteX4-161" fmla="*/ 2750 w 10000"/>
                <a:gd name="connsiteY4-162" fmla="*/ 510 h 10000"/>
                <a:gd name="connsiteX5-163" fmla="*/ 3758 w 10000"/>
                <a:gd name="connsiteY5-164" fmla="*/ 0 h 10000"/>
                <a:gd name="connsiteX6-165" fmla="*/ 8992 w 10000"/>
                <a:gd name="connsiteY6-166" fmla="*/ 0 h 10000"/>
                <a:gd name="connsiteX7-167" fmla="*/ 10000 w 10000"/>
                <a:gd name="connsiteY7-168" fmla="*/ 510 h 10000"/>
                <a:gd name="connsiteX8-169" fmla="*/ 7779 w 10000"/>
                <a:gd name="connsiteY8-170" fmla="*/ 5715 h 10000"/>
                <a:gd name="connsiteX9-171" fmla="*/ 3758 w 10000"/>
                <a:gd name="connsiteY9-172" fmla="*/ 10000 h 10000"/>
                <a:gd name="connsiteX0-173" fmla="*/ 3758 w 10000"/>
                <a:gd name="connsiteY0-174" fmla="*/ 10000 h 10000"/>
                <a:gd name="connsiteX1-175" fmla="*/ 2750 w 10000"/>
                <a:gd name="connsiteY1-176" fmla="*/ 9491 h 10000"/>
                <a:gd name="connsiteX2-177" fmla="*/ 132 w 10000"/>
                <a:gd name="connsiteY2-178" fmla="*/ 5509 h 10000"/>
                <a:gd name="connsiteX3-179" fmla="*/ 132 w 10000"/>
                <a:gd name="connsiteY3-180" fmla="*/ 4491 h 10000"/>
                <a:gd name="connsiteX4-181" fmla="*/ 2750 w 10000"/>
                <a:gd name="connsiteY4-182" fmla="*/ 510 h 10000"/>
                <a:gd name="connsiteX5-183" fmla="*/ 3758 w 10000"/>
                <a:gd name="connsiteY5-184" fmla="*/ 0 h 10000"/>
                <a:gd name="connsiteX6-185" fmla="*/ 8992 w 10000"/>
                <a:gd name="connsiteY6-186" fmla="*/ 0 h 10000"/>
                <a:gd name="connsiteX7-187" fmla="*/ 10000 w 10000"/>
                <a:gd name="connsiteY7-188" fmla="*/ 510 h 10000"/>
                <a:gd name="connsiteX8-189" fmla="*/ 7779 w 10000"/>
                <a:gd name="connsiteY8-190" fmla="*/ 5715 h 10000"/>
                <a:gd name="connsiteX9-191" fmla="*/ 3758 w 10000"/>
                <a:gd name="connsiteY9-192" fmla="*/ 10000 h 10000"/>
                <a:gd name="connsiteX0-193" fmla="*/ 3758 w 10000"/>
                <a:gd name="connsiteY0-194" fmla="*/ 10000 h 10000"/>
                <a:gd name="connsiteX1-195" fmla="*/ 2750 w 10000"/>
                <a:gd name="connsiteY1-196" fmla="*/ 9491 h 10000"/>
                <a:gd name="connsiteX2-197" fmla="*/ 132 w 10000"/>
                <a:gd name="connsiteY2-198" fmla="*/ 5509 h 10000"/>
                <a:gd name="connsiteX3-199" fmla="*/ 132 w 10000"/>
                <a:gd name="connsiteY3-200" fmla="*/ 4491 h 10000"/>
                <a:gd name="connsiteX4-201" fmla="*/ 2750 w 10000"/>
                <a:gd name="connsiteY4-202" fmla="*/ 510 h 10000"/>
                <a:gd name="connsiteX5-203" fmla="*/ 3758 w 10000"/>
                <a:gd name="connsiteY5-204" fmla="*/ 0 h 10000"/>
                <a:gd name="connsiteX6-205" fmla="*/ 8992 w 10000"/>
                <a:gd name="connsiteY6-206" fmla="*/ 0 h 10000"/>
                <a:gd name="connsiteX7-207" fmla="*/ 10000 w 10000"/>
                <a:gd name="connsiteY7-208" fmla="*/ 510 h 10000"/>
                <a:gd name="connsiteX8-209" fmla="*/ 7657 w 10000"/>
                <a:gd name="connsiteY8-210" fmla="*/ 5358 h 10000"/>
                <a:gd name="connsiteX9-211" fmla="*/ 3758 w 10000"/>
                <a:gd name="connsiteY9-212" fmla="*/ 10000 h 10000"/>
                <a:gd name="connsiteX0-213" fmla="*/ 3758 w 10000"/>
                <a:gd name="connsiteY0-214" fmla="*/ 10000 h 10000"/>
                <a:gd name="connsiteX1-215" fmla="*/ 2750 w 10000"/>
                <a:gd name="connsiteY1-216" fmla="*/ 9491 h 10000"/>
                <a:gd name="connsiteX2-217" fmla="*/ 132 w 10000"/>
                <a:gd name="connsiteY2-218" fmla="*/ 5509 h 10000"/>
                <a:gd name="connsiteX3-219" fmla="*/ 132 w 10000"/>
                <a:gd name="connsiteY3-220" fmla="*/ 4491 h 10000"/>
                <a:gd name="connsiteX4-221" fmla="*/ 2750 w 10000"/>
                <a:gd name="connsiteY4-222" fmla="*/ 510 h 10000"/>
                <a:gd name="connsiteX5-223" fmla="*/ 3758 w 10000"/>
                <a:gd name="connsiteY5-224" fmla="*/ 0 h 10000"/>
                <a:gd name="connsiteX6-225" fmla="*/ 8992 w 10000"/>
                <a:gd name="connsiteY6-226" fmla="*/ 0 h 10000"/>
                <a:gd name="connsiteX7-227" fmla="*/ 10000 w 10000"/>
                <a:gd name="connsiteY7-228" fmla="*/ 510 h 10000"/>
                <a:gd name="connsiteX8-229" fmla="*/ 6803 w 10000"/>
                <a:gd name="connsiteY8-230" fmla="*/ 4894 h 10000"/>
                <a:gd name="connsiteX9-231" fmla="*/ 3758 w 10000"/>
                <a:gd name="connsiteY9-232" fmla="*/ 10000 h 10000"/>
                <a:gd name="connsiteX0-233" fmla="*/ 3758 w 10000"/>
                <a:gd name="connsiteY0-234" fmla="*/ 10000 h 10000"/>
                <a:gd name="connsiteX1-235" fmla="*/ 2750 w 10000"/>
                <a:gd name="connsiteY1-236" fmla="*/ 9491 h 10000"/>
                <a:gd name="connsiteX2-237" fmla="*/ 132 w 10000"/>
                <a:gd name="connsiteY2-238" fmla="*/ 5509 h 10000"/>
                <a:gd name="connsiteX3-239" fmla="*/ 132 w 10000"/>
                <a:gd name="connsiteY3-240" fmla="*/ 4491 h 10000"/>
                <a:gd name="connsiteX4-241" fmla="*/ 2750 w 10000"/>
                <a:gd name="connsiteY4-242" fmla="*/ 510 h 10000"/>
                <a:gd name="connsiteX5-243" fmla="*/ 3758 w 10000"/>
                <a:gd name="connsiteY5-244" fmla="*/ 0 h 10000"/>
                <a:gd name="connsiteX6-245" fmla="*/ 8992 w 10000"/>
                <a:gd name="connsiteY6-246" fmla="*/ 0 h 10000"/>
                <a:gd name="connsiteX7-247" fmla="*/ 10000 w 10000"/>
                <a:gd name="connsiteY7-248" fmla="*/ 510 h 10000"/>
                <a:gd name="connsiteX8-249" fmla="*/ 6803 w 10000"/>
                <a:gd name="connsiteY8-250" fmla="*/ 4894 h 10000"/>
                <a:gd name="connsiteX9-251" fmla="*/ 3758 w 10000"/>
                <a:gd name="connsiteY9-252" fmla="*/ 10000 h 10000"/>
                <a:gd name="connsiteX0-253" fmla="*/ 3758 w 10000"/>
                <a:gd name="connsiteY0-254" fmla="*/ 10000 h 10000"/>
                <a:gd name="connsiteX1-255" fmla="*/ 2750 w 10000"/>
                <a:gd name="connsiteY1-256" fmla="*/ 9491 h 10000"/>
                <a:gd name="connsiteX2-257" fmla="*/ 132 w 10000"/>
                <a:gd name="connsiteY2-258" fmla="*/ 5509 h 10000"/>
                <a:gd name="connsiteX3-259" fmla="*/ 132 w 10000"/>
                <a:gd name="connsiteY3-260" fmla="*/ 4491 h 10000"/>
                <a:gd name="connsiteX4-261" fmla="*/ 2750 w 10000"/>
                <a:gd name="connsiteY4-262" fmla="*/ 510 h 10000"/>
                <a:gd name="connsiteX5-263" fmla="*/ 3758 w 10000"/>
                <a:gd name="connsiteY5-264" fmla="*/ 0 h 10000"/>
                <a:gd name="connsiteX6-265" fmla="*/ 8992 w 10000"/>
                <a:gd name="connsiteY6-266" fmla="*/ 0 h 10000"/>
                <a:gd name="connsiteX7-267" fmla="*/ 10000 w 10000"/>
                <a:gd name="connsiteY7-268" fmla="*/ 510 h 10000"/>
                <a:gd name="connsiteX8-269" fmla="*/ 6803 w 10000"/>
                <a:gd name="connsiteY8-270" fmla="*/ 4894 h 10000"/>
                <a:gd name="connsiteX9-271" fmla="*/ 3758 w 10000"/>
                <a:gd name="connsiteY9-272" fmla="*/ 10000 h 10000"/>
                <a:gd name="connsiteX0-273" fmla="*/ 3758 w 10027"/>
                <a:gd name="connsiteY0-274" fmla="*/ 10000 h 10000"/>
                <a:gd name="connsiteX1-275" fmla="*/ 2750 w 10027"/>
                <a:gd name="connsiteY1-276" fmla="*/ 9491 h 10000"/>
                <a:gd name="connsiteX2-277" fmla="*/ 132 w 10027"/>
                <a:gd name="connsiteY2-278" fmla="*/ 5509 h 10000"/>
                <a:gd name="connsiteX3-279" fmla="*/ 132 w 10027"/>
                <a:gd name="connsiteY3-280" fmla="*/ 4491 h 10000"/>
                <a:gd name="connsiteX4-281" fmla="*/ 2750 w 10027"/>
                <a:gd name="connsiteY4-282" fmla="*/ 510 h 10000"/>
                <a:gd name="connsiteX5-283" fmla="*/ 3758 w 10027"/>
                <a:gd name="connsiteY5-284" fmla="*/ 0 h 10000"/>
                <a:gd name="connsiteX6-285" fmla="*/ 8992 w 10027"/>
                <a:gd name="connsiteY6-286" fmla="*/ 0 h 10000"/>
                <a:gd name="connsiteX7-287" fmla="*/ 10000 w 10027"/>
                <a:gd name="connsiteY7-288" fmla="*/ 510 h 10000"/>
                <a:gd name="connsiteX8-289" fmla="*/ 6803 w 10027"/>
                <a:gd name="connsiteY8-290" fmla="*/ 4894 h 10000"/>
                <a:gd name="connsiteX9-291" fmla="*/ 3758 w 10027"/>
                <a:gd name="connsiteY9-292" fmla="*/ 10000 h 10000"/>
                <a:gd name="connsiteX0-293" fmla="*/ 3758 w 10033"/>
                <a:gd name="connsiteY0-294" fmla="*/ 10000 h 10000"/>
                <a:gd name="connsiteX1-295" fmla="*/ 2750 w 10033"/>
                <a:gd name="connsiteY1-296" fmla="*/ 9491 h 10000"/>
                <a:gd name="connsiteX2-297" fmla="*/ 132 w 10033"/>
                <a:gd name="connsiteY2-298" fmla="*/ 5509 h 10000"/>
                <a:gd name="connsiteX3-299" fmla="*/ 132 w 10033"/>
                <a:gd name="connsiteY3-300" fmla="*/ 4491 h 10000"/>
                <a:gd name="connsiteX4-301" fmla="*/ 2750 w 10033"/>
                <a:gd name="connsiteY4-302" fmla="*/ 510 h 10000"/>
                <a:gd name="connsiteX5-303" fmla="*/ 3758 w 10033"/>
                <a:gd name="connsiteY5-304" fmla="*/ 0 h 10000"/>
                <a:gd name="connsiteX6-305" fmla="*/ 8992 w 10033"/>
                <a:gd name="connsiteY6-306" fmla="*/ 0 h 10000"/>
                <a:gd name="connsiteX7-307" fmla="*/ 10000 w 10033"/>
                <a:gd name="connsiteY7-308" fmla="*/ 510 h 10000"/>
                <a:gd name="connsiteX8-309" fmla="*/ 6864 w 10033"/>
                <a:gd name="connsiteY8-310" fmla="*/ 5055 h 10000"/>
                <a:gd name="connsiteX9-311" fmla="*/ 3758 w 10033"/>
                <a:gd name="connsiteY9-312" fmla="*/ 10000 h 10000"/>
                <a:gd name="connsiteX0-313" fmla="*/ 3758 w 10035"/>
                <a:gd name="connsiteY0-314" fmla="*/ 10000 h 10000"/>
                <a:gd name="connsiteX1-315" fmla="*/ 2750 w 10035"/>
                <a:gd name="connsiteY1-316" fmla="*/ 9491 h 10000"/>
                <a:gd name="connsiteX2-317" fmla="*/ 132 w 10035"/>
                <a:gd name="connsiteY2-318" fmla="*/ 5509 h 10000"/>
                <a:gd name="connsiteX3-319" fmla="*/ 132 w 10035"/>
                <a:gd name="connsiteY3-320" fmla="*/ 4491 h 10000"/>
                <a:gd name="connsiteX4-321" fmla="*/ 2750 w 10035"/>
                <a:gd name="connsiteY4-322" fmla="*/ 510 h 10000"/>
                <a:gd name="connsiteX5-323" fmla="*/ 3758 w 10035"/>
                <a:gd name="connsiteY5-324" fmla="*/ 0 h 10000"/>
                <a:gd name="connsiteX6-325" fmla="*/ 8992 w 10035"/>
                <a:gd name="connsiteY6-326" fmla="*/ 0 h 10000"/>
                <a:gd name="connsiteX7-327" fmla="*/ 10000 w 10035"/>
                <a:gd name="connsiteY7-328" fmla="*/ 510 h 10000"/>
                <a:gd name="connsiteX8-329" fmla="*/ 6864 w 10035"/>
                <a:gd name="connsiteY8-330" fmla="*/ 5055 h 10000"/>
                <a:gd name="connsiteX9-331" fmla="*/ 3758 w 10035"/>
                <a:gd name="connsiteY9-332" fmla="*/ 10000 h 10000"/>
                <a:gd name="connsiteX0-333" fmla="*/ 3758 w 10008"/>
                <a:gd name="connsiteY0-334" fmla="*/ 10000 h 10000"/>
                <a:gd name="connsiteX1-335" fmla="*/ 2750 w 10008"/>
                <a:gd name="connsiteY1-336" fmla="*/ 9491 h 10000"/>
                <a:gd name="connsiteX2-337" fmla="*/ 132 w 10008"/>
                <a:gd name="connsiteY2-338" fmla="*/ 5509 h 10000"/>
                <a:gd name="connsiteX3-339" fmla="*/ 132 w 10008"/>
                <a:gd name="connsiteY3-340" fmla="*/ 4491 h 10000"/>
                <a:gd name="connsiteX4-341" fmla="*/ 2750 w 10008"/>
                <a:gd name="connsiteY4-342" fmla="*/ 510 h 10000"/>
                <a:gd name="connsiteX5-343" fmla="*/ 3758 w 10008"/>
                <a:gd name="connsiteY5-344" fmla="*/ 0 h 10000"/>
                <a:gd name="connsiteX6-345" fmla="*/ 8992 w 10008"/>
                <a:gd name="connsiteY6-346" fmla="*/ 0 h 10000"/>
                <a:gd name="connsiteX7-347" fmla="*/ 10000 w 10008"/>
                <a:gd name="connsiteY7-348" fmla="*/ 510 h 10000"/>
                <a:gd name="connsiteX8-349" fmla="*/ 6864 w 10008"/>
                <a:gd name="connsiteY8-350" fmla="*/ 5055 h 10000"/>
                <a:gd name="connsiteX9-351" fmla="*/ 3758 w 10008"/>
                <a:gd name="connsiteY9-352" fmla="*/ 10000 h 10000"/>
                <a:gd name="connsiteX0-353" fmla="*/ 3758 w 10031"/>
                <a:gd name="connsiteY0-354" fmla="*/ 10000 h 10000"/>
                <a:gd name="connsiteX1-355" fmla="*/ 2750 w 10031"/>
                <a:gd name="connsiteY1-356" fmla="*/ 9491 h 10000"/>
                <a:gd name="connsiteX2-357" fmla="*/ 132 w 10031"/>
                <a:gd name="connsiteY2-358" fmla="*/ 5509 h 10000"/>
                <a:gd name="connsiteX3-359" fmla="*/ 132 w 10031"/>
                <a:gd name="connsiteY3-360" fmla="*/ 4491 h 10000"/>
                <a:gd name="connsiteX4-361" fmla="*/ 2750 w 10031"/>
                <a:gd name="connsiteY4-362" fmla="*/ 510 h 10000"/>
                <a:gd name="connsiteX5-363" fmla="*/ 3758 w 10031"/>
                <a:gd name="connsiteY5-364" fmla="*/ 0 h 10000"/>
                <a:gd name="connsiteX6-365" fmla="*/ 8992 w 10031"/>
                <a:gd name="connsiteY6-366" fmla="*/ 0 h 10000"/>
                <a:gd name="connsiteX7-367" fmla="*/ 10000 w 10031"/>
                <a:gd name="connsiteY7-368" fmla="*/ 510 h 10000"/>
                <a:gd name="connsiteX8-369" fmla="*/ 6864 w 10031"/>
                <a:gd name="connsiteY8-370" fmla="*/ 5055 h 10000"/>
                <a:gd name="connsiteX9-371" fmla="*/ 3758 w 10031"/>
                <a:gd name="connsiteY9-372" fmla="*/ 10000 h 10000"/>
                <a:gd name="connsiteX0-373" fmla="*/ 3758 w 10031"/>
                <a:gd name="connsiteY0-374" fmla="*/ 10000 h 10000"/>
                <a:gd name="connsiteX1-375" fmla="*/ 2750 w 10031"/>
                <a:gd name="connsiteY1-376" fmla="*/ 9491 h 10000"/>
                <a:gd name="connsiteX2-377" fmla="*/ 132 w 10031"/>
                <a:gd name="connsiteY2-378" fmla="*/ 5509 h 10000"/>
                <a:gd name="connsiteX3-379" fmla="*/ 132 w 10031"/>
                <a:gd name="connsiteY3-380" fmla="*/ 4491 h 10000"/>
                <a:gd name="connsiteX4-381" fmla="*/ 2750 w 10031"/>
                <a:gd name="connsiteY4-382" fmla="*/ 510 h 10000"/>
                <a:gd name="connsiteX5-383" fmla="*/ 3758 w 10031"/>
                <a:gd name="connsiteY5-384" fmla="*/ 0 h 10000"/>
                <a:gd name="connsiteX6-385" fmla="*/ 8992 w 10031"/>
                <a:gd name="connsiteY6-386" fmla="*/ 0 h 10000"/>
                <a:gd name="connsiteX7-387" fmla="*/ 10000 w 10031"/>
                <a:gd name="connsiteY7-388" fmla="*/ 510 h 10000"/>
                <a:gd name="connsiteX8-389" fmla="*/ 6864 w 10031"/>
                <a:gd name="connsiteY8-390" fmla="*/ 5055 h 10000"/>
                <a:gd name="connsiteX9-391" fmla="*/ 3758 w 10031"/>
                <a:gd name="connsiteY9-392" fmla="*/ 10000 h 10000"/>
                <a:gd name="connsiteX0-393" fmla="*/ 3758 w 10035"/>
                <a:gd name="connsiteY0-394" fmla="*/ 10000 h 10000"/>
                <a:gd name="connsiteX1-395" fmla="*/ 2750 w 10035"/>
                <a:gd name="connsiteY1-396" fmla="*/ 9491 h 10000"/>
                <a:gd name="connsiteX2-397" fmla="*/ 132 w 10035"/>
                <a:gd name="connsiteY2-398" fmla="*/ 5509 h 10000"/>
                <a:gd name="connsiteX3-399" fmla="*/ 132 w 10035"/>
                <a:gd name="connsiteY3-400" fmla="*/ 4491 h 10000"/>
                <a:gd name="connsiteX4-401" fmla="*/ 2750 w 10035"/>
                <a:gd name="connsiteY4-402" fmla="*/ 510 h 10000"/>
                <a:gd name="connsiteX5-403" fmla="*/ 3758 w 10035"/>
                <a:gd name="connsiteY5-404" fmla="*/ 0 h 10000"/>
                <a:gd name="connsiteX6-405" fmla="*/ 8992 w 10035"/>
                <a:gd name="connsiteY6-406" fmla="*/ 0 h 10000"/>
                <a:gd name="connsiteX7-407" fmla="*/ 10000 w 10035"/>
                <a:gd name="connsiteY7-408" fmla="*/ 510 h 10000"/>
                <a:gd name="connsiteX8-409" fmla="*/ 6864 w 10035"/>
                <a:gd name="connsiteY8-410" fmla="*/ 5055 h 10000"/>
                <a:gd name="connsiteX9-411" fmla="*/ 3758 w 10035"/>
                <a:gd name="connsiteY9-412" fmla="*/ 10000 h 10000"/>
                <a:gd name="connsiteX0-413" fmla="*/ 3758 w 10008"/>
                <a:gd name="connsiteY0-414" fmla="*/ 10000 h 10000"/>
                <a:gd name="connsiteX1-415" fmla="*/ 2750 w 10008"/>
                <a:gd name="connsiteY1-416" fmla="*/ 9491 h 10000"/>
                <a:gd name="connsiteX2-417" fmla="*/ 132 w 10008"/>
                <a:gd name="connsiteY2-418" fmla="*/ 5509 h 10000"/>
                <a:gd name="connsiteX3-419" fmla="*/ 132 w 10008"/>
                <a:gd name="connsiteY3-420" fmla="*/ 4491 h 10000"/>
                <a:gd name="connsiteX4-421" fmla="*/ 2750 w 10008"/>
                <a:gd name="connsiteY4-422" fmla="*/ 510 h 10000"/>
                <a:gd name="connsiteX5-423" fmla="*/ 3758 w 10008"/>
                <a:gd name="connsiteY5-424" fmla="*/ 0 h 10000"/>
                <a:gd name="connsiteX6-425" fmla="*/ 8992 w 10008"/>
                <a:gd name="connsiteY6-426" fmla="*/ 0 h 10000"/>
                <a:gd name="connsiteX7-427" fmla="*/ 10000 w 10008"/>
                <a:gd name="connsiteY7-428" fmla="*/ 510 h 10000"/>
                <a:gd name="connsiteX8-429" fmla="*/ 6864 w 10008"/>
                <a:gd name="connsiteY8-430" fmla="*/ 5055 h 10000"/>
                <a:gd name="connsiteX9-431" fmla="*/ 3758 w 10008"/>
                <a:gd name="connsiteY9-432" fmla="*/ 10000 h 10000"/>
                <a:gd name="connsiteX0-433" fmla="*/ 3758 w 10008"/>
                <a:gd name="connsiteY0-434" fmla="*/ 10000 h 10000"/>
                <a:gd name="connsiteX1-435" fmla="*/ 2750 w 10008"/>
                <a:gd name="connsiteY1-436" fmla="*/ 9491 h 10000"/>
                <a:gd name="connsiteX2-437" fmla="*/ 132 w 10008"/>
                <a:gd name="connsiteY2-438" fmla="*/ 5509 h 10000"/>
                <a:gd name="connsiteX3-439" fmla="*/ 132 w 10008"/>
                <a:gd name="connsiteY3-440" fmla="*/ 4491 h 10000"/>
                <a:gd name="connsiteX4-441" fmla="*/ 2750 w 10008"/>
                <a:gd name="connsiteY4-442" fmla="*/ 510 h 10000"/>
                <a:gd name="connsiteX5-443" fmla="*/ 3758 w 10008"/>
                <a:gd name="connsiteY5-444" fmla="*/ 0 h 10000"/>
                <a:gd name="connsiteX6-445" fmla="*/ 8992 w 10008"/>
                <a:gd name="connsiteY6-446" fmla="*/ 0 h 10000"/>
                <a:gd name="connsiteX7-447" fmla="*/ 10000 w 10008"/>
                <a:gd name="connsiteY7-448" fmla="*/ 510 h 10000"/>
                <a:gd name="connsiteX8-449" fmla="*/ 6864 w 10008"/>
                <a:gd name="connsiteY8-450" fmla="*/ 5055 h 10000"/>
                <a:gd name="connsiteX9-451" fmla="*/ 3758 w 10008"/>
                <a:gd name="connsiteY9-452" fmla="*/ 10000 h 10000"/>
                <a:gd name="connsiteX0-453" fmla="*/ 3758 w 10008"/>
                <a:gd name="connsiteY0-454" fmla="*/ 10000 h 10000"/>
                <a:gd name="connsiteX1-455" fmla="*/ 2750 w 10008"/>
                <a:gd name="connsiteY1-456" fmla="*/ 9491 h 10000"/>
                <a:gd name="connsiteX2-457" fmla="*/ 132 w 10008"/>
                <a:gd name="connsiteY2-458" fmla="*/ 5509 h 10000"/>
                <a:gd name="connsiteX3-459" fmla="*/ 132 w 10008"/>
                <a:gd name="connsiteY3-460" fmla="*/ 4491 h 10000"/>
                <a:gd name="connsiteX4-461" fmla="*/ 2750 w 10008"/>
                <a:gd name="connsiteY4-462" fmla="*/ 510 h 10000"/>
                <a:gd name="connsiteX5-463" fmla="*/ 3758 w 10008"/>
                <a:gd name="connsiteY5-464" fmla="*/ 0 h 10000"/>
                <a:gd name="connsiteX6-465" fmla="*/ 8992 w 10008"/>
                <a:gd name="connsiteY6-466" fmla="*/ 0 h 10000"/>
                <a:gd name="connsiteX7-467" fmla="*/ 10000 w 10008"/>
                <a:gd name="connsiteY7-468" fmla="*/ 510 h 10000"/>
                <a:gd name="connsiteX8-469" fmla="*/ 6864 w 10008"/>
                <a:gd name="connsiteY8-470" fmla="*/ 5055 h 10000"/>
                <a:gd name="connsiteX9-471" fmla="*/ 3758 w 10008"/>
                <a:gd name="connsiteY9-472" fmla="*/ 10000 h 10000"/>
                <a:gd name="connsiteX0-473" fmla="*/ 3758 w 10008"/>
                <a:gd name="connsiteY0-474" fmla="*/ 10000 h 10000"/>
                <a:gd name="connsiteX1-475" fmla="*/ 2750 w 10008"/>
                <a:gd name="connsiteY1-476" fmla="*/ 9491 h 10000"/>
                <a:gd name="connsiteX2-477" fmla="*/ 132 w 10008"/>
                <a:gd name="connsiteY2-478" fmla="*/ 5509 h 10000"/>
                <a:gd name="connsiteX3-479" fmla="*/ 132 w 10008"/>
                <a:gd name="connsiteY3-480" fmla="*/ 4491 h 10000"/>
                <a:gd name="connsiteX4-481" fmla="*/ 2750 w 10008"/>
                <a:gd name="connsiteY4-482" fmla="*/ 510 h 10000"/>
                <a:gd name="connsiteX5-483" fmla="*/ 3758 w 10008"/>
                <a:gd name="connsiteY5-484" fmla="*/ 0 h 10000"/>
                <a:gd name="connsiteX6-485" fmla="*/ 8992 w 10008"/>
                <a:gd name="connsiteY6-486" fmla="*/ 0 h 10000"/>
                <a:gd name="connsiteX7-487" fmla="*/ 10000 w 10008"/>
                <a:gd name="connsiteY7-488" fmla="*/ 510 h 10000"/>
                <a:gd name="connsiteX8-489" fmla="*/ 6864 w 10008"/>
                <a:gd name="connsiteY8-490" fmla="*/ 5055 h 10000"/>
                <a:gd name="connsiteX9-491" fmla="*/ 3758 w 10008"/>
                <a:gd name="connsiteY9-492" fmla="*/ 10000 h 10000"/>
                <a:gd name="connsiteX0-493" fmla="*/ 3758 w 10008"/>
                <a:gd name="connsiteY0-494" fmla="*/ 10000 h 10000"/>
                <a:gd name="connsiteX1-495" fmla="*/ 2750 w 10008"/>
                <a:gd name="connsiteY1-496" fmla="*/ 9491 h 10000"/>
                <a:gd name="connsiteX2-497" fmla="*/ 132 w 10008"/>
                <a:gd name="connsiteY2-498" fmla="*/ 5509 h 10000"/>
                <a:gd name="connsiteX3-499" fmla="*/ 132 w 10008"/>
                <a:gd name="connsiteY3-500" fmla="*/ 4491 h 10000"/>
                <a:gd name="connsiteX4-501" fmla="*/ 2750 w 10008"/>
                <a:gd name="connsiteY4-502" fmla="*/ 510 h 10000"/>
                <a:gd name="connsiteX5-503" fmla="*/ 3758 w 10008"/>
                <a:gd name="connsiteY5-504" fmla="*/ 0 h 10000"/>
                <a:gd name="connsiteX6-505" fmla="*/ 8992 w 10008"/>
                <a:gd name="connsiteY6-506" fmla="*/ 0 h 10000"/>
                <a:gd name="connsiteX7-507" fmla="*/ 10000 w 10008"/>
                <a:gd name="connsiteY7-508" fmla="*/ 510 h 10000"/>
                <a:gd name="connsiteX8-509" fmla="*/ 6864 w 10008"/>
                <a:gd name="connsiteY8-510" fmla="*/ 5055 h 10000"/>
                <a:gd name="connsiteX9-511" fmla="*/ 3758 w 10008"/>
                <a:gd name="connsiteY9-512"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0008" h="10000">
                  <a:moveTo>
                    <a:pt x="3758" y="10000"/>
                  </a:moveTo>
                  <a:cubicBezTo>
                    <a:pt x="3393" y="10000"/>
                    <a:pt x="2935" y="9770"/>
                    <a:pt x="2750" y="9491"/>
                  </a:cubicBezTo>
                  <a:lnTo>
                    <a:pt x="132" y="5509"/>
                  </a:lnTo>
                  <a:cubicBezTo>
                    <a:pt x="-44" y="5230"/>
                    <a:pt x="-44" y="4770"/>
                    <a:pt x="132" y="4491"/>
                  </a:cubicBezTo>
                  <a:lnTo>
                    <a:pt x="2750" y="510"/>
                  </a:lnTo>
                  <a:cubicBezTo>
                    <a:pt x="2935" y="231"/>
                    <a:pt x="3393" y="0"/>
                    <a:pt x="3758" y="0"/>
                  </a:cubicBezTo>
                  <a:lnTo>
                    <a:pt x="8992" y="0"/>
                  </a:lnTo>
                  <a:cubicBezTo>
                    <a:pt x="9365" y="0"/>
                    <a:pt x="9853" y="233"/>
                    <a:pt x="10000" y="510"/>
                  </a:cubicBezTo>
                  <a:cubicBezTo>
                    <a:pt x="10057" y="2976"/>
                    <a:pt x="9918" y="4465"/>
                    <a:pt x="6864" y="5055"/>
                  </a:cubicBezTo>
                  <a:cubicBezTo>
                    <a:pt x="3496" y="5539"/>
                    <a:pt x="4596" y="9371"/>
                    <a:pt x="3758" y="10000"/>
                  </a:cubicBezTo>
                  <a:close/>
                </a:path>
              </a:pathLst>
            </a:custGeom>
            <a:gradFill flip="none" rotWithShape="1">
              <a:gsLst>
                <a:gs pos="50000">
                  <a:srgbClr val="FFFFFF">
                    <a:alpha val="23000"/>
                  </a:srgbClr>
                </a:gs>
                <a:gs pos="0">
                  <a:schemeClr val="bg1">
                    <a:alpha val="0"/>
                  </a:schemeClr>
                </a:gs>
                <a:gs pos="74000">
                  <a:schemeClr val="bg1">
                    <a:lumMod val="88000"/>
                    <a:lumOff val="12000"/>
                    <a:alpha val="80000"/>
                  </a:schemeClr>
                </a:gs>
              </a:gsLst>
              <a:lin ang="2700000" scaled="1"/>
              <a:tileRect/>
            </a:gradFill>
            <a:ln w="12700">
              <a:noFill/>
            </a:ln>
            <a:effectLst/>
          </p:spPr>
          <p:txBody>
            <a:bodyPr vert="horz" wrap="square" lIns="68580" tIns="34290" rIns="68580" bIns="34290" numCol="1" anchor="t" anchorCtr="0" compatLnSpc="1"/>
            <a:lstStyle/>
            <a:p>
              <a:endParaRPr lang="zh-CN" altLang="en-US" dirty="0">
                <a:ea typeface="微软雅黑" panose="020B0503020204020204" pitchFamily="34" charset="-122"/>
              </a:endParaRPr>
            </a:p>
          </p:txBody>
        </p:sp>
        <p:sp>
          <p:nvSpPr>
            <p:cNvPr id="73" name="文本框 68"/>
            <p:cNvSpPr txBox="1"/>
            <p:nvPr/>
          </p:nvSpPr>
          <p:spPr>
            <a:xfrm>
              <a:off x="4607533" y="2701044"/>
              <a:ext cx="1031875" cy="560705"/>
            </a:xfrm>
            <a:prstGeom prst="rect">
              <a:avLst/>
            </a:prstGeom>
            <a:noFill/>
          </p:spPr>
          <p:txBody>
            <a:bodyPr wrap="square" lIns="68580" tIns="34290" rIns="68580" bIns="34290"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①</a:t>
              </a:r>
            </a:p>
          </p:txBody>
        </p:sp>
      </p:grpSp>
      <p:sp>
        <p:nvSpPr>
          <p:cNvPr id="85" name="TextBox 23"/>
          <p:cNvSpPr>
            <a:spLocks noChangeArrowheads="1"/>
          </p:cNvSpPr>
          <p:nvPr/>
        </p:nvSpPr>
        <p:spPr bwMode="auto">
          <a:xfrm>
            <a:off x="2918308" y="1372885"/>
            <a:ext cx="416118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获取用户输入的关键字句后，进行分词后对数据库内</a:t>
            </a:r>
            <a:r>
              <a:rPr lang="en-US" altLang="zh-CN"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10w+</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知乎用户数据进行</a:t>
            </a:r>
            <a:r>
              <a:rPr lang="en-US" altLang="zh-CN" dirty="0" err="1">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elasticsearch</a:t>
            </a:r>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搜索并依据知乎用户的用户名，个人信息，和文章名返回相应结果</a:t>
            </a:r>
          </a:p>
        </p:txBody>
      </p:sp>
      <p:sp>
        <p:nvSpPr>
          <p:cNvPr id="86" name="TextBox 25"/>
          <p:cNvSpPr>
            <a:spLocks noChangeArrowheads="1"/>
          </p:cNvSpPr>
          <p:nvPr/>
        </p:nvSpPr>
        <p:spPr bwMode="auto">
          <a:xfrm>
            <a:off x="2074815" y="3268827"/>
            <a:ext cx="41558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just"/>
            <a:r>
              <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附属的小功能：提供多个媒体网站的热搜榜单并依据热度汇总为整一个的热搜榜单，天气和友链跳转等</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12" presetClass="entr" presetSubtype="2" fill="hold" nodeType="afterEffect">
                                  <p:stCondLst>
                                    <p:cond delay="0"/>
                                  </p:stCondLst>
                                  <p:childTnLst>
                                    <p:set>
                                      <p:cBhvr>
                                        <p:cTn id="12" dur="1" fill="hold">
                                          <p:stCondLst>
                                            <p:cond delay="0"/>
                                          </p:stCondLst>
                                        </p:cTn>
                                        <p:tgtEl>
                                          <p:spTgt spid="83"/>
                                        </p:tgtEl>
                                        <p:attrNameLst>
                                          <p:attrName>style.visibility</p:attrName>
                                        </p:attrNameLst>
                                      </p:cBhvr>
                                      <p:to>
                                        <p:strVal val="visible"/>
                                      </p:to>
                                    </p:set>
                                    <p:anim calcmode="lin" valueType="num">
                                      <p:cBhvr additive="base">
                                        <p:cTn id="13" dur="350"/>
                                        <p:tgtEl>
                                          <p:spTgt spid="83"/>
                                        </p:tgtEl>
                                        <p:attrNameLst>
                                          <p:attrName>ppt_x</p:attrName>
                                        </p:attrNameLst>
                                      </p:cBhvr>
                                      <p:tavLst>
                                        <p:tav tm="0">
                                          <p:val>
                                            <p:strVal val="#ppt_x+#ppt_w*1.125000"/>
                                          </p:val>
                                        </p:tav>
                                        <p:tav tm="100000">
                                          <p:val>
                                            <p:strVal val="#ppt_x"/>
                                          </p:val>
                                        </p:tav>
                                      </p:tavLst>
                                    </p:anim>
                                    <p:animEffect transition="in" filter="wipe(left)">
                                      <p:cBhvr>
                                        <p:cTn id="14" dur="350"/>
                                        <p:tgtEl>
                                          <p:spTgt spid="83"/>
                                        </p:tgtEl>
                                      </p:cBhvr>
                                    </p:animEffect>
                                  </p:childTnLst>
                                </p:cTn>
                              </p:par>
                            </p:childTnLst>
                          </p:cTn>
                        </p:par>
                        <p:par>
                          <p:cTn id="15" fill="hold">
                            <p:stCondLst>
                              <p:cond delay="1000"/>
                            </p:stCondLst>
                            <p:childTnLst>
                              <p:par>
                                <p:cTn id="16" presetID="12" presetClass="entr" presetSubtype="8" fill="hold" grpId="0" nodeType="afterEffect">
                                  <p:stCondLst>
                                    <p:cond delay="0"/>
                                  </p:stCondLst>
                                  <p:childTnLst>
                                    <p:set>
                                      <p:cBhvr>
                                        <p:cTn id="17" dur="1" fill="hold">
                                          <p:stCondLst>
                                            <p:cond delay="0"/>
                                          </p:stCondLst>
                                        </p:cTn>
                                        <p:tgtEl>
                                          <p:spTgt spid="62"/>
                                        </p:tgtEl>
                                        <p:attrNameLst>
                                          <p:attrName>style.visibility</p:attrName>
                                        </p:attrNameLst>
                                      </p:cBhvr>
                                      <p:to>
                                        <p:strVal val="visible"/>
                                      </p:to>
                                    </p:set>
                                    <p:anim calcmode="lin" valueType="num">
                                      <p:cBhvr additive="base">
                                        <p:cTn id="18" dur="350"/>
                                        <p:tgtEl>
                                          <p:spTgt spid="62"/>
                                        </p:tgtEl>
                                        <p:attrNameLst>
                                          <p:attrName>ppt_x</p:attrName>
                                        </p:attrNameLst>
                                      </p:cBhvr>
                                      <p:tavLst>
                                        <p:tav tm="0">
                                          <p:val>
                                            <p:strVal val="#ppt_x-#ppt_w*1.125000"/>
                                          </p:val>
                                        </p:tav>
                                        <p:tav tm="100000">
                                          <p:val>
                                            <p:strVal val="#ppt_x"/>
                                          </p:val>
                                        </p:tav>
                                      </p:tavLst>
                                    </p:anim>
                                    <p:animEffect transition="in" filter="wipe(right)">
                                      <p:cBhvr>
                                        <p:cTn id="19" dur="350"/>
                                        <p:tgtEl>
                                          <p:spTgt spid="62"/>
                                        </p:tgtEl>
                                      </p:cBhvr>
                                    </p:animEffect>
                                  </p:childTnLst>
                                </p:cTn>
                              </p:par>
                            </p:childTnLst>
                          </p:cTn>
                        </p:par>
                        <p:par>
                          <p:cTn id="20" fill="hold">
                            <p:stCondLst>
                              <p:cond delay="1500"/>
                            </p:stCondLst>
                            <p:childTnLst>
                              <p:par>
                                <p:cTn id="21" presetID="12" presetClass="entr" presetSubtype="1" fill="hold" grpId="0" nodeType="afterEffect">
                                  <p:stCondLst>
                                    <p:cond delay="0"/>
                                  </p:stCondLst>
                                  <p:childTnLst>
                                    <p:set>
                                      <p:cBhvr>
                                        <p:cTn id="22" dur="1" fill="hold">
                                          <p:stCondLst>
                                            <p:cond delay="0"/>
                                          </p:stCondLst>
                                        </p:cTn>
                                        <p:tgtEl>
                                          <p:spTgt spid="85"/>
                                        </p:tgtEl>
                                        <p:attrNameLst>
                                          <p:attrName>style.visibility</p:attrName>
                                        </p:attrNameLst>
                                      </p:cBhvr>
                                      <p:to>
                                        <p:strVal val="visible"/>
                                      </p:to>
                                    </p:set>
                                    <p:anim calcmode="lin" valueType="num">
                                      <p:cBhvr additive="base">
                                        <p:cTn id="23" dur="350"/>
                                        <p:tgtEl>
                                          <p:spTgt spid="85"/>
                                        </p:tgtEl>
                                        <p:attrNameLst>
                                          <p:attrName>ppt_y</p:attrName>
                                        </p:attrNameLst>
                                      </p:cBhvr>
                                      <p:tavLst>
                                        <p:tav tm="0">
                                          <p:val>
                                            <p:strVal val="#ppt_y-#ppt_h*1.125000"/>
                                          </p:val>
                                        </p:tav>
                                        <p:tav tm="100000">
                                          <p:val>
                                            <p:strVal val="#ppt_y"/>
                                          </p:val>
                                        </p:tav>
                                      </p:tavLst>
                                    </p:anim>
                                    <p:animEffect transition="in" filter="wipe(down)">
                                      <p:cBhvr>
                                        <p:cTn id="24" dur="350"/>
                                        <p:tgtEl>
                                          <p:spTgt spid="85"/>
                                        </p:tgtEl>
                                      </p:cBhvr>
                                    </p:animEffect>
                                  </p:childTnLst>
                                </p:cTn>
                              </p:par>
                            </p:childTnLst>
                          </p:cTn>
                        </p:par>
                        <p:par>
                          <p:cTn id="25" fill="hold">
                            <p:stCondLst>
                              <p:cond delay="2000"/>
                            </p:stCondLst>
                            <p:childTnLst>
                              <p:par>
                                <p:cTn id="26" presetID="12" presetClass="entr" presetSubtype="8" fill="hold" nodeType="afterEffect">
                                  <p:stCondLst>
                                    <p:cond delay="0"/>
                                  </p:stCondLst>
                                  <p:childTnLst>
                                    <p:set>
                                      <p:cBhvr>
                                        <p:cTn id="27" dur="1" fill="hold">
                                          <p:stCondLst>
                                            <p:cond delay="0"/>
                                          </p:stCondLst>
                                        </p:cTn>
                                        <p:tgtEl>
                                          <p:spTgt spid="84"/>
                                        </p:tgtEl>
                                        <p:attrNameLst>
                                          <p:attrName>style.visibility</p:attrName>
                                        </p:attrNameLst>
                                      </p:cBhvr>
                                      <p:to>
                                        <p:strVal val="visible"/>
                                      </p:to>
                                    </p:set>
                                    <p:anim calcmode="lin" valueType="num">
                                      <p:cBhvr additive="base">
                                        <p:cTn id="28" dur="350"/>
                                        <p:tgtEl>
                                          <p:spTgt spid="84"/>
                                        </p:tgtEl>
                                        <p:attrNameLst>
                                          <p:attrName>ppt_x</p:attrName>
                                        </p:attrNameLst>
                                      </p:cBhvr>
                                      <p:tavLst>
                                        <p:tav tm="0">
                                          <p:val>
                                            <p:strVal val="#ppt_x-#ppt_w*1.125000"/>
                                          </p:val>
                                        </p:tav>
                                        <p:tav tm="100000">
                                          <p:val>
                                            <p:strVal val="#ppt_x"/>
                                          </p:val>
                                        </p:tav>
                                      </p:tavLst>
                                    </p:anim>
                                    <p:animEffect transition="in" filter="wipe(right)">
                                      <p:cBhvr>
                                        <p:cTn id="29" dur="350"/>
                                        <p:tgtEl>
                                          <p:spTgt spid="84"/>
                                        </p:tgtEl>
                                      </p:cBhvr>
                                    </p:animEffect>
                                  </p:childTnLst>
                                </p:cTn>
                              </p:par>
                            </p:childTnLst>
                          </p:cTn>
                        </p:par>
                        <p:par>
                          <p:cTn id="30" fill="hold">
                            <p:stCondLst>
                              <p:cond delay="2500"/>
                            </p:stCondLst>
                            <p:childTnLst>
                              <p:par>
                                <p:cTn id="31" presetID="12" presetClass="entr" presetSubtype="2" fill="hold" grpId="0" nodeType="afterEffect">
                                  <p:stCondLst>
                                    <p:cond delay="0"/>
                                  </p:stCondLst>
                                  <p:childTnLst>
                                    <p:set>
                                      <p:cBhvr>
                                        <p:cTn id="32" dur="1" fill="hold">
                                          <p:stCondLst>
                                            <p:cond delay="0"/>
                                          </p:stCondLst>
                                        </p:cTn>
                                        <p:tgtEl>
                                          <p:spTgt spid="63"/>
                                        </p:tgtEl>
                                        <p:attrNameLst>
                                          <p:attrName>style.visibility</p:attrName>
                                        </p:attrNameLst>
                                      </p:cBhvr>
                                      <p:to>
                                        <p:strVal val="visible"/>
                                      </p:to>
                                    </p:set>
                                    <p:anim calcmode="lin" valueType="num">
                                      <p:cBhvr additive="base">
                                        <p:cTn id="33" dur="350"/>
                                        <p:tgtEl>
                                          <p:spTgt spid="63"/>
                                        </p:tgtEl>
                                        <p:attrNameLst>
                                          <p:attrName>ppt_x</p:attrName>
                                        </p:attrNameLst>
                                      </p:cBhvr>
                                      <p:tavLst>
                                        <p:tav tm="0">
                                          <p:val>
                                            <p:strVal val="#ppt_x+#ppt_w*1.125000"/>
                                          </p:val>
                                        </p:tav>
                                        <p:tav tm="100000">
                                          <p:val>
                                            <p:strVal val="#ppt_x"/>
                                          </p:val>
                                        </p:tav>
                                      </p:tavLst>
                                    </p:anim>
                                    <p:animEffect transition="in" filter="wipe(left)">
                                      <p:cBhvr>
                                        <p:cTn id="34" dur="350"/>
                                        <p:tgtEl>
                                          <p:spTgt spid="63"/>
                                        </p:tgtEl>
                                      </p:cBhvr>
                                    </p:animEffect>
                                  </p:childTnLst>
                                </p:cTn>
                              </p:par>
                            </p:childTnLst>
                          </p:cTn>
                        </p:par>
                        <p:par>
                          <p:cTn id="35" fill="hold">
                            <p:stCondLst>
                              <p:cond delay="3000"/>
                            </p:stCondLst>
                            <p:childTnLst>
                              <p:par>
                                <p:cTn id="36" presetID="12" presetClass="entr" presetSubtype="1" fill="hold" grpId="0" nodeType="afterEffect">
                                  <p:stCondLst>
                                    <p:cond delay="0"/>
                                  </p:stCondLst>
                                  <p:childTnLst>
                                    <p:set>
                                      <p:cBhvr>
                                        <p:cTn id="37" dur="1" fill="hold">
                                          <p:stCondLst>
                                            <p:cond delay="0"/>
                                          </p:stCondLst>
                                        </p:cTn>
                                        <p:tgtEl>
                                          <p:spTgt spid="86"/>
                                        </p:tgtEl>
                                        <p:attrNameLst>
                                          <p:attrName>style.visibility</p:attrName>
                                        </p:attrNameLst>
                                      </p:cBhvr>
                                      <p:to>
                                        <p:strVal val="visible"/>
                                      </p:to>
                                    </p:set>
                                    <p:anim calcmode="lin" valueType="num">
                                      <p:cBhvr additive="base">
                                        <p:cTn id="38" dur="350"/>
                                        <p:tgtEl>
                                          <p:spTgt spid="86"/>
                                        </p:tgtEl>
                                        <p:attrNameLst>
                                          <p:attrName>ppt_y</p:attrName>
                                        </p:attrNameLst>
                                      </p:cBhvr>
                                      <p:tavLst>
                                        <p:tav tm="0">
                                          <p:val>
                                            <p:strVal val="#ppt_y-#ppt_h*1.125000"/>
                                          </p:val>
                                        </p:tav>
                                        <p:tav tm="100000">
                                          <p:val>
                                            <p:strVal val="#ppt_y"/>
                                          </p:val>
                                        </p:tav>
                                      </p:tavLst>
                                    </p:anim>
                                    <p:animEffect transition="in" filter="wipe(down)">
                                      <p:cBhvr>
                                        <p:cTn id="39" dur="35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2" grpId="0" animBg="1"/>
      <p:bldP spid="36" grpId="0"/>
      <p:bldP spid="85" grpId="0"/>
      <p:bldP spid="8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059972" y="1153828"/>
            <a:ext cx="2715343" cy="2714990"/>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34290" rIns="0" bIns="34290" rtlCol="0" anchor="ctr"/>
          <a:lstStyle/>
          <a:p>
            <a:pPr lvl="0" algn="ctr"/>
            <a:r>
              <a:rPr lang="en-US" altLang="zh-CN" sz="4800" dirty="0">
                <a:ln w="12700">
                  <a:noFill/>
                </a:ln>
                <a:solidFill>
                  <a:srgbClr val="0070C0"/>
                </a:solidFill>
                <a:latin typeface="Impact" panose="020B0806030902050204" pitchFamily="34" charset="0"/>
                <a:ea typeface="微软雅黑" panose="020B0503020204020204" pitchFamily="34" charset="-122"/>
              </a:rPr>
              <a:t>Part</a:t>
            </a:r>
            <a:r>
              <a:rPr lang="en-US" altLang="zh-CN" sz="4800" dirty="0">
                <a:ln w="12700">
                  <a:noFill/>
                </a:ln>
                <a:solidFill>
                  <a:srgbClr val="0070C0"/>
                </a:solidFill>
                <a:latin typeface="Bahnschrift Condensed" panose="020B0502040204020203" charset="0"/>
                <a:ea typeface="微软雅黑" panose="020B0503020204020204" pitchFamily="34" charset="-122"/>
              </a:rPr>
              <a:t> </a:t>
            </a:r>
            <a:r>
              <a:rPr lang="en-US" altLang="zh-CN" sz="4800" dirty="0">
                <a:ln w="12700">
                  <a:noFill/>
                </a:ln>
                <a:solidFill>
                  <a:srgbClr val="0070C0"/>
                </a:solidFill>
                <a:latin typeface="Impact" panose="020B0806030902050204" pitchFamily="34" charset="0"/>
                <a:ea typeface="微软雅黑" panose="020B0503020204020204" pitchFamily="34" charset="-122"/>
              </a:rPr>
              <a:t>3</a:t>
            </a:r>
            <a:endParaRPr lang="zh-CN" altLang="en-US" sz="48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751251" y="1354932"/>
            <a:ext cx="2021944" cy="2513410"/>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3" name="Freeform 7"/>
          <p:cNvSpPr/>
          <p:nvPr/>
        </p:nvSpPr>
        <p:spPr bwMode="auto">
          <a:xfrm>
            <a:off x="1079651" y="1175148"/>
            <a:ext cx="2018372" cy="2512219"/>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lstStyle/>
          <a:p>
            <a:endParaRPr lang="zh-CN" altLang="en-US"/>
          </a:p>
        </p:txBody>
      </p:sp>
      <p:sp>
        <p:nvSpPr>
          <p:cNvPr id="14" name="Line 8"/>
          <p:cNvSpPr>
            <a:spLocks noChangeShapeType="1"/>
          </p:cNvSpPr>
          <p:nvPr/>
        </p:nvSpPr>
        <p:spPr bwMode="auto">
          <a:xfrm flipH="1" flipV="1">
            <a:off x="839113" y="2382"/>
            <a:ext cx="2263673" cy="13549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5" name="Line 9"/>
          <p:cNvSpPr>
            <a:spLocks noChangeShapeType="1"/>
          </p:cNvSpPr>
          <p:nvPr/>
        </p:nvSpPr>
        <p:spPr bwMode="auto">
          <a:xfrm flipH="1" flipV="1">
            <a:off x="1745297" y="3682604"/>
            <a:ext cx="2442290" cy="1469231"/>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68580" tIns="34290" rIns="68580" bIns="34290" numCol="1" anchor="t" anchorCtr="0" compatLnSpc="1"/>
          <a:lstStyle/>
          <a:p>
            <a:endParaRPr lang="zh-CN" altLang="en-US"/>
          </a:p>
        </p:txBody>
      </p:sp>
      <p:sp>
        <p:nvSpPr>
          <p:cNvPr id="16" name="TextBox 1"/>
          <p:cNvSpPr txBox="1"/>
          <p:nvPr/>
        </p:nvSpPr>
        <p:spPr>
          <a:xfrm>
            <a:off x="4961432" y="2234797"/>
            <a:ext cx="1859280" cy="553085"/>
          </a:xfrm>
          <a:prstGeom prst="rect">
            <a:avLst/>
          </a:prstGeom>
          <a:noFill/>
        </p:spPr>
        <p:txBody>
          <a:bodyPr wrap="none" rtlCol="0">
            <a:spAutoFit/>
          </a:bodyPr>
          <a:lstStyle/>
          <a:p>
            <a:pPr marL="0" lvl="1"/>
            <a:r>
              <a:rPr lang="zh-CN" altLang="en-US" sz="3000" b="1" spc="300" dirty="0">
                <a:solidFill>
                  <a:srgbClr val="0070C0"/>
                </a:solidFill>
                <a:latin typeface="微软雅黑" panose="020B0503020204020204" pitchFamily="34" charset="-122"/>
                <a:ea typeface="微软雅黑" panose="020B0503020204020204" pitchFamily="34" charset="-122"/>
              </a:rPr>
              <a:t>项目流程</a:t>
            </a:r>
          </a:p>
        </p:txBody>
      </p:sp>
      <p:cxnSp>
        <p:nvCxnSpPr>
          <p:cNvPr id="17" name="直接连接符 16"/>
          <p:cNvCxnSpPr/>
          <p:nvPr/>
        </p:nvCxnSpPr>
        <p:spPr>
          <a:xfrm flipV="1">
            <a:off x="4574775" y="1275606"/>
            <a:ext cx="0" cy="2808312"/>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3" grpId="1" animBg="1"/>
      <p:bldP spid="14" grpId="0" animBg="1"/>
      <p:bldP spid="14" grpId="1" animBg="1"/>
      <p:bldP spid="15" grpId="0" animBg="1"/>
      <p:bldP spid="15" grpId="1"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3176940" y="1028499"/>
            <a:ext cx="4046219" cy="337185"/>
          </a:xfrm>
          <a:prstGeom prst="rect">
            <a:avLst/>
          </a:prstGeom>
          <a:noFill/>
        </p:spPr>
        <p:txBody>
          <a:bodyPr wrap="square" rtlCol="0">
            <a:spAutoFit/>
          </a:bodyPr>
          <a:lstStyle/>
          <a:p>
            <a:r>
              <a:rPr lang="zh-CN" altLang="en-US" sz="1600" b="1" dirty="0">
                <a:solidFill>
                  <a:schemeClr val="tx1">
                    <a:lumMod val="50000"/>
                    <a:lumOff val="50000"/>
                  </a:schemeClr>
                </a:solidFill>
                <a:ea typeface="微软雅黑" panose="020B0503020204020204" pitchFamily="34" charset="-122"/>
              </a:rPr>
              <a:t>首先对网站的整体布局进行一个初步的设计</a:t>
            </a:r>
          </a:p>
        </p:txBody>
      </p:sp>
      <p:pic>
        <p:nvPicPr>
          <p:cNvPr id="100" name="图片 99"/>
          <p:cNvPicPr/>
          <p:nvPr/>
        </p:nvPicPr>
        <p:blipFill>
          <a:blip r:embed="rId3"/>
          <a:stretch>
            <a:fillRect/>
          </a:stretch>
        </p:blipFill>
        <p:spPr>
          <a:xfrm>
            <a:off x="3249295" y="1737995"/>
            <a:ext cx="4290060" cy="2176780"/>
          </a:xfrm>
          <a:prstGeom prst="rect">
            <a:avLst/>
          </a:prstGeom>
          <a:noFill/>
          <a:ln w="9525">
            <a:noFill/>
          </a:ln>
        </p:spPr>
      </p:pic>
      <p:sp>
        <p:nvSpPr>
          <p:cNvPr id="6" name="TextBox 39"/>
          <p:cNvSpPr txBox="1"/>
          <p:nvPr/>
        </p:nvSpPr>
        <p:spPr>
          <a:xfrm>
            <a:off x="3176905" y="4286885"/>
            <a:ext cx="4414742" cy="338554"/>
          </a:xfrm>
          <a:prstGeom prst="rect">
            <a:avLst/>
          </a:prstGeom>
          <a:noFill/>
        </p:spPr>
        <p:txBody>
          <a:bodyPr wrap="square" rtlCol="0">
            <a:spAutoFit/>
          </a:bodyPr>
          <a:lstStyle/>
          <a:p>
            <a:r>
              <a:rPr lang="zh-CN" altLang="en-US" sz="1600" b="1" dirty="0">
                <a:solidFill>
                  <a:schemeClr val="tx1">
                    <a:lumMod val="50000"/>
                    <a:lumOff val="50000"/>
                  </a:schemeClr>
                </a:solidFill>
                <a:ea typeface="微软雅黑" panose="020B0503020204020204" pitchFamily="34" charset="-122"/>
              </a:rPr>
              <a:t>使用</a:t>
            </a:r>
            <a:r>
              <a:rPr lang="en-US" altLang="zh-CN" sz="1600" b="1" dirty="0">
                <a:solidFill>
                  <a:schemeClr val="tx1">
                    <a:lumMod val="50000"/>
                    <a:lumOff val="50000"/>
                  </a:schemeClr>
                </a:solidFill>
                <a:ea typeface="微软雅黑" panose="020B0503020204020204" pitchFamily="34" charset="-122"/>
              </a:rPr>
              <a:t>html</a:t>
            </a:r>
            <a:r>
              <a:rPr lang="zh-CN" altLang="en-US" sz="1600" b="1" dirty="0">
                <a:solidFill>
                  <a:schemeClr val="tx1">
                    <a:lumMod val="50000"/>
                    <a:lumOff val="50000"/>
                  </a:schemeClr>
                </a:solidFill>
                <a:ea typeface="微软雅黑" panose="020B0503020204020204" pitchFamily="34" charset="-122"/>
              </a:rPr>
              <a:t>，</a:t>
            </a:r>
            <a:r>
              <a:rPr lang="en-US" altLang="zh-CN" sz="1600" b="1" dirty="0">
                <a:solidFill>
                  <a:schemeClr val="tx1">
                    <a:lumMod val="50000"/>
                    <a:lumOff val="50000"/>
                  </a:schemeClr>
                </a:solidFill>
                <a:ea typeface="微软雅黑" panose="020B0503020204020204" pitchFamily="34" charset="-122"/>
              </a:rPr>
              <a:t>css</a:t>
            </a:r>
            <a:r>
              <a:rPr lang="zh-CN" altLang="en-US" sz="1600" b="1" dirty="0">
                <a:solidFill>
                  <a:schemeClr val="tx1">
                    <a:lumMod val="50000"/>
                    <a:lumOff val="50000"/>
                  </a:schemeClr>
                </a:solidFill>
                <a:ea typeface="微软雅黑" panose="020B0503020204020204" pitchFamily="34" charset="-122"/>
              </a:rPr>
              <a:t>等语言进行模板样式页面的编写</a:t>
            </a:r>
          </a:p>
        </p:txBody>
      </p:sp>
      <p:grpSp>
        <p:nvGrpSpPr>
          <p:cNvPr id="7" name="组合 6"/>
          <p:cNvGrpSpPr/>
          <p:nvPr/>
        </p:nvGrpSpPr>
        <p:grpSpPr>
          <a:xfrm>
            <a:off x="403225" y="2090420"/>
            <a:ext cx="1634490" cy="1584960"/>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椭圆 4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1532255" y="1328420"/>
            <a:ext cx="1009650" cy="944880"/>
            <a:chOff x="304800" y="673100"/>
            <a:chExt cx="4000500" cy="4000500"/>
          </a:xfrm>
          <a:effectLst>
            <a:outerShdw blurRad="317500" dist="1905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47" name="椭圆 4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0070C0"/>
                  </a:solidFill>
                  <a:latin typeface="微软雅黑" panose="020B0503020204020204" pitchFamily="34" charset="-122"/>
                  <a:ea typeface="微软雅黑" panose="020B0503020204020204" pitchFamily="34" charset="-122"/>
                </a:rPr>
                <a:t>1</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grpSp>
        <p:nvGrpSpPr>
          <p:cNvPr id="48" name="组合 47"/>
          <p:cNvGrpSpPr/>
          <p:nvPr/>
        </p:nvGrpSpPr>
        <p:grpSpPr>
          <a:xfrm>
            <a:off x="2354560" y="2489717"/>
            <a:ext cx="358140" cy="347980"/>
            <a:chOff x="304800" y="673100"/>
            <a:chExt cx="4000500" cy="4000500"/>
          </a:xfrm>
          <a:effectLst>
            <a:outerShdw blurRad="317500" dist="1905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50" name="椭圆 4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0070C0"/>
                  </a:solidFill>
                  <a:latin typeface="微软雅黑" panose="020B0503020204020204" pitchFamily="34" charset="-122"/>
                  <a:ea typeface="微软雅黑" panose="020B0503020204020204" pitchFamily="34" charset="-122"/>
                </a:rPr>
                <a:t>2</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grpSp>
        <p:nvGrpSpPr>
          <p:cNvPr id="51" name="组合 50"/>
          <p:cNvGrpSpPr/>
          <p:nvPr/>
        </p:nvGrpSpPr>
        <p:grpSpPr>
          <a:xfrm>
            <a:off x="2196987" y="3211638"/>
            <a:ext cx="358140" cy="347980"/>
            <a:chOff x="304800" y="673100"/>
            <a:chExt cx="4000500" cy="4000500"/>
          </a:xfrm>
          <a:effectLst>
            <a:outerShdw blurRad="317500" dist="1905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53" name="椭圆 5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0070C0"/>
                  </a:solidFill>
                  <a:latin typeface="微软雅黑" panose="020B0503020204020204" pitchFamily="34" charset="-122"/>
                  <a:ea typeface="微软雅黑" panose="020B0503020204020204" pitchFamily="34" charset="-122"/>
                </a:rPr>
                <a:t>3</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sp>
        <p:nvSpPr>
          <p:cNvPr id="16" name="TextBox 1"/>
          <p:cNvSpPr txBox="1"/>
          <p:nvPr/>
        </p:nvSpPr>
        <p:spPr>
          <a:xfrm>
            <a:off x="870585" y="2529840"/>
            <a:ext cx="894715" cy="706755"/>
          </a:xfrm>
          <a:prstGeom prst="rect">
            <a:avLst/>
          </a:prstGeom>
          <a:noFill/>
        </p:spPr>
        <p:txBody>
          <a:bodyPr wrap="square" rtlCol="0">
            <a:spAutoFit/>
          </a:bodyPr>
          <a:lstStyle/>
          <a:p>
            <a:pPr marL="0" lvl="1"/>
            <a:r>
              <a:rPr lang="zh-CN" altLang="en-US" sz="2000" b="1" spc="300" dirty="0">
                <a:solidFill>
                  <a:srgbClr val="0070C0"/>
                </a:solidFill>
                <a:latin typeface="微软雅黑" panose="020B0503020204020204" pitchFamily="34" charset="-122"/>
                <a:ea typeface="微软雅黑" panose="020B0503020204020204" pitchFamily="34" charset="-122"/>
              </a:rPr>
              <a:t>项目流程</a:t>
            </a:r>
          </a:p>
        </p:txBody>
      </p:sp>
      <p:grpSp>
        <p:nvGrpSpPr>
          <p:cNvPr id="18" name="组合 17">
            <a:extLst>
              <a:ext uri="{FF2B5EF4-FFF2-40B4-BE49-F238E27FC236}">
                <a16:creationId xmlns:a16="http://schemas.microsoft.com/office/drawing/2014/main" id="{77CC6ECC-25BC-46B5-8864-1D54A6D3C20E}"/>
              </a:ext>
            </a:extLst>
          </p:cNvPr>
          <p:cNvGrpSpPr/>
          <p:nvPr/>
        </p:nvGrpSpPr>
        <p:grpSpPr>
          <a:xfrm>
            <a:off x="1858010" y="3840738"/>
            <a:ext cx="358140" cy="347980"/>
            <a:chOff x="304800" y="673100"/>
            <a:chExt cx="4000500" cy="4000500"/>
          </a:xfrm>
          <a:effectLst>
            <a:outerShdw blurRad="317500" dist="190500" dir="8100000" algn="tr" rotWithShape="0">
              <a:prstClr val="black">
                <a:alpha val="50000"/>
              </a:prstClr>
            </a:outerShdw>
          </a:effectLst>
        </p:grpSpPr>
        <p:sp>
          <p:nvSpPr>
            <p:cNvPr id="19" name="同心圆 51">
              <a:extLst>
                <a:ext uri="{FF2B5EF4-FFF2-40B4-BE49-F238E27FC236}">
                  <a16:creationId xmlns:a16="http://schemas.microsoft.com/office/drawing/2014/main" id="{6B8F9C4B-406B-4DFE-BD29-7A94D53227E8}"/>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20" name="椭圆 19">
              <a:extLst>
                <a:ext uri="{FF2B5EF4-FFF2-40B4-BE49-F238E27FC236}">
                  <a16:creationId xmlns:a16="http://schemas.microsoft.com/office/drawing/2014/main" id="{EC3627E8-DEC0-4F0C-AED0-BFA0FB722F86}"/>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0070C0"/>
                  </a:solidFill>
                  <a:latin typeface="微软雅黑" panose="020B0503020204020204" pitchFamily="34" charset="-122"/>
                  <a:ea typeface="微软雅黑" panose="020B0503020204020204" pitchFamily="34" charset="-122"/>
                </a:rPr>
                <a:t>4</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p:tgtEl>
                                          <p:spTgt spid="16"/>
                                        </p:tgtEl>
                                        <p:attrNameLst>
                                          <p:attrName>ppt_x</p:attrName>
                                        </p:attrNameLst>
                                      </p:cBhvr>
                                      <p:tavLst>
                                        <p:tav tm="0">
                                          <p:val>
                                            <p:strVal val="#ppt_x-#ppt_w*1.125000"/>
                                          </p:val>
                                        </p:tav>
                                        <p:tav tm="100000">
                                          <p:val>
                                            <p:strVal val="#ppt_x"/>
                                          </p:val>
                                        </p:tav>
                                      </p:tavLst>
                                    </p:anim>
                                    <p:animEffect transition="in" filter="wipe(right)">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6"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3176940" y="1035484"/>
            <a:ext cx="4958317" cy="338554"/>
          </a:xfrm>
          <a:prstGeom prst="rect">
            <a:avLst/>
          </a:prstGeom>
          <a:noFill/>
        </p:spPr>
        <p:txBody>
          <a:bodyPr wrap="square" rtlCol="0">
            <a:spAutoFit/>
          </a:bodyPr>
          <a:lstStyle/>
          <a:p>
            <a:r>
              <a:rPr lang="zh-CN" altLang="en-US" sz="1600" b="1" dirty="0">
                <a:solidFill>
                  <a:schemeClr val="tx1">
                    <a:lumMod val="50000"/>
                    <a:lumOff val="50000"/>
                  </a:schemeClr>
                </a:solidFill>
                <a:ea typeface="微软雅黑" panose="020B0503020204020204" pitchFamily="34" charset="-122"/>
              </a:rPr>
              <a:t>主要功能搜索引擎的实现和各网站热搜信息实时提取</a:t>
            </a:r>
          </a:p>
        </p:txBody>
      </p:sp>
      <p:sp>
        <p:nvSpPr>
          <p:cNvPr id="101" name="文本框 100"/>
          <p:cNvSpPr txBox="1"/>
          <p:nvPr/>
        </p:nvSpPr>
        <p:spPr>
          <a:xfrm>
            <a:off x="3176905" y="1611630"/>
            <a:ext cx="8837930" cy="337185"/>
          </a:xfrm>
          <a:prstGeom prst="rect">
            <a:avLst/>
          </a:prstGeom>
          <a:noFill/>
          <a:ln w="9525">
            <a:noFill/>
          </a:ln>
        </p:spPr>
        <p:txBody>
          <a:bodyPr wrap="square">
            <a:spAutoFit/>
          </a:bodyPr>
          <a:lstStyle/>
          <a:p>
            <a:pPr indent="0"/>
            <a:r>
              <a:rPr lang="zh-CN" altLang="en-US" sz="1600" b="1" dirty="0">
                <a:solidFill>
                  <a:schemeClr val="tx1">
                    <a:lumMod val="50000"/>
                    <a:lumOff val="50000"/>
                  </a:schemeClr>
                </a:solidFill>
                <a:ea typeface="微软雅黑" panose="020B0503020204020204" pitchFamily="34" charset="-122"/>
              </a:rPr>
              <a:t>搜索流程图</a:t>
            </a:r>
            <a:r>
              <a:rPr lang="en-US" sz="1200" b="0">
                <a:solidFill>
                  <a:schemeClr val="tx2">
                    <a:lumMod val="60000"/>
                    <a:lumOff val="40000"/>
                  </a:schemeClr>
                </a:solidFill>
                <a:latin typeface="等线" panose="02010600030101010101" charset="-122"/>
                <a:cs typeface="Times New Roman" panose="02020603050405020304" charset="0"/>
              </a:rPr>
              <a:t>:</a:t>
            </a:r>
            <a:endParaRPr lang="en-US" altLang="en-US" sz="1200" b="0">
              <a:solidFill>
                <a:schemeClr val="tx2">
                  <a:lumMod val="60000"/>
                  <a:lumOff val="40000"/>
                </a:schemeClr>
              </a:solidFill>
              <a:latin typeface="等线" panose="02010600030101010101" charset="-122"/>
              <a:cs typeface="Times New Roman" panose="02020603050405020304" charset="0"/>
            </a:endParaRPr>
          </a:p>
        </p:txBody>
      </p:sp>
      <p:sp>
        <p:nvSpPr>
          <p:cNvPr id="8" name="文本框 7"/>
          <p:cNvSpPr txBox="1"/>
          <p:nvPr/>
        </p:nvSpPr>
        <p:spPr>
          <a:xfrm>
            <a:off x="3176905" y="3488372"/>
            <a:ext cx="5080000" cy="337185"/>
          </a:xfrm>
          <a:prstGeom prst="rect">
            <a:avLst/>
          </a:prstGeom>
          <a:noFill/>
          <a:ln w="9525">
            <a:noFill/>
          </a:ln>
        </p:spPr>
        <p:txBody>
          <a:bodyPr>
            <a:spAutoFit/>
          </a:bodyPr>
          <a:lstStyle/>
          <a:p>
            <a:pPr indent="0"/>
            <a:r>
              <a:rPr lang="zh-CN" altLang="en-US" sz="1600" b="1" dirty="0">
                <a:solidFill>
                  <a:schemeClr val="tx1">
                    <a:lumMod val="50000"/>
                    <a:lumOff val="50000"/>
                  </a:schemeClr>
                </a:solidFill>
                <a:ea typeface="微软雅黑" panose="020B0503020204020204" pitchFamily="34" charset="-122"/>
              </a:rPr>
              <a:t>热搜获取流程图：</a:t>
            </a:r>
          </a:p>
        </p:txBody>
      </p:sp>
      <p:grpSp>
        <p:nvGrpSpPr>
          <p:cNvPr id="20" name="组合 19">
            <a:extLst>
              <a:ext uri="{FF2B5EF4-FFF2-40B4-BE49-F238E27FC236}">
                <a16:creationId xmlns:a16="http://schemas.microsoft.com/office/drawing/2014/main" id="{2149D388-1841-4BCB-AE78-62CC1FA15BF0}"/>
              </a:ext>
            </a:extLst>
          </p:cNvPr>
          <p:cNvGrpSpPr/>
          <p:nvPr/>
        </p:nvGrpSpPr>
        <p:grpSpPr>
          <a:xfrm>
            <a:off x="403225" y="2090420"/>
            <a:ext cx="1634490" cy="1584960"/>
            <a:chOff x="304800" y="673100"/>
            <a:chExt cx="4000500" cy="4000500"/>
          </a:xfrm>
          <a:effectLst>
            <a:outerShdw blurRad="444500" dist="254000" dir="8100000" algn="tr" rotWithShape="0">
              <a:prstClr val="black">
                <a:alpha val="50000"/>
              </a:prstClr>
            </a:outerShdw>
          </a:effectLst>
        </p:grpSpPr>
        <p:sp>
          <p:nvSpPr>
            <p:cNvPr id="21" name="同心圆 42">
              <a:extLst>
                <a:ext uri="{FF2B5EF4-FFF2-40B4-BE49-F238E27FC236}">
                  <a16:creationId xmlns:a16="http://schemas.microsoft.com/office/drawing/2014/main" id="{31118561-6097-44F4-8C42-9860C2482181}"/>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椭圆 21">
              <a:extLst>
                <a:ext uri="{FF2B5EF4-FFF2-40B4-BE49-F238E27FC236}">
                  <a16:creationId xmlns:a16="http://schemas.microsoft.com/office/drawing/2014/main" id="{4EDF46F5-FFDC-41F2-817D-B6A29A6C5C5F}"/>
                </a:ext>
              </a:extLst>
            </p:cNvPr>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28">
            <a:extLst>
              <a:ext uri="{FF2B5EF4-FFF2-40B4-BE49-F238E27FC236}">
                <a16:creationId xmlns:a16="http://schemas.microsoft.com/office/drawing/2014/main" id="{BD6E982D-8EAC-4C05-87C2-9963B046BB9A}"/>
              </a:ext>
            </a:extLst>
          </p:cNvPr>
          <p:cNvGrpSpPr/>
          <p:nvPr/>
        </p:nvGrpSpPr>
        <p:grpSpPr>
          <a:xfrm>
            <a:off x="2196987" y="3211638"/>
            <a:ext cx="358140" cy="347980"/>
            <a:chOff x="304800" y="673100"/>
            <a:chExt cx="4000500" cy="4000500"/>
          </a:xfrm>
          <a:effectLst>
            <a:outerShdw blurRad="317500" dist="190500" dir="8100000" algn="tr" rotWithShape="0">
              <a:prstClr val="black">
                <a:alpha val="50000"/>
              </a:prstClr>
            </a:outerShdw>
          </a:effectLst>
        </p:grpSpPr>
        <p:sp>
          <p:nvSpPr>
            <p:cNvPr id="30" name="同心圆 51">
              <a:extLst>
                <a:ext uri="{FF2B5EF4-FFF2-40B4-BE49-F238E27FC236}">
                  <a16:creationId xmlns:a16="http://schemas.microsoft.com/office/drawing/2014/main" id="{62345691-14CE-44BD-85EE-1155880F0D65}"/>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31" name="椭圆 30">
              <a:extLst>
                <a:ext uri="{FF2B5EF4-FFF2-40B4-BE49-F238E27FC236}">
                  <a16:creationId xmlns:a16="http://schemas.microsoft.com/office/drawing/2014/main" id="{5840E2E1-2077-4D31-BC92-B9EDF169B2CC}"/>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0070C0"/>
                  </a:solidFill>
                  <a:latin typeface="微软雅黑" panose="020B0503020204020204" pitchFamily="34" charset="-122"/>
                  <a:ea typeface="微软雅黑" panose="020B0503020204020204" pitchFamily="34" charset="-122"/>
                </a:rPr>
                <a:t>3</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sp>
        <p:nvSpPr>
          <p:cNvPr id="32" name="TextBox 1">
            <a:extLst>
              <a:ext uri="{FF2B5EF4-FFF2-40B4-BE49-F238E27FC236}">
                <a16:creationId xmlns:a16="http://schemas.microsoft.com/office/drawing/2014/main" id="{EF029001-087C-438B-9F47-92560E9AEDE7}"/>
              </a:ext>
            </a:extLst>
          </p:cNvPr>
          <p:cNvSpPr txBox="1"/>
          <p:nvPr/>
        </p:nvSpPr>
        <p:spPr>
          <a:xfrm>
            <a:off x="870585" y="2529840"/>
            <a:ext cx="894715" cy="706755"/>
          </a:xfrm>
          <a:prstGeom prst="rect">
            <a:avLst/>
          </a:prstGeom>
          <a:noFill/>
        </p:spPr>
        <p:txBody>
          <a:bodyPr wrap="square" rtlCol="0">
            <a:spAutoFit/>
          </a:bodyPr>
          <a:lstStyle/>
          <a:p>
            <a:pPr marL="0" lvl="1"/>
            <a:r>
              <a:rPr lang="zh-CN" altLang="en-US" sz="2000" b="1" spc="300" dirty="0">
                <a:solidFill>
                  <a:srgbClr val="0070C0"/>
                </a:solidFill>
                <a:latin typeface="微软雅黑" panose="020B0503020204020204" pitchFamily="34" charset="-122"/>
                <a:ea typeface="微软雅黑" panose="020B0503020204020204" pitchFamily="34" charset="-122"/>
              </a:rPr>
              <a:t>项目流程</a:t>
            </a:r>
          </a:p>
        </p:txBody>
      </p:sp>
      <p:grpSp>
        <p:nvGrpSpPr>
          <p:cNvPr id="33" name="组合 32">
            <a:extLst>
              <a:ext uri="{FF2B5EF4-FFF2-40B4-BE49-F238E27FC236}">
                <a16:creationId xmlns:a16="http://schemas.microsoft.com/office/drawing/2014/main" id="{7FD4A4EF-188F-4C77-980A-DE94AC3C6C26}"/>
              </a:ext>
            </a:extLst>
          </p:cNvPr>
          <p:cNvGrpSpPr/>
          <p:nvPr/>
        </p:nvGrpSpPr>
        <p:grpSpPr>
          <a:xfrm>
            <a:off x="1858010" y="3840738"/>
            <a:ext cx="358140" cy="347980"/>
            <a:chOff x="304800" y="673100"/>
            <a:chExt cx="4000500" cy="4000500"/>
          </a:xfrm>
          <a:effectLst>
            <a:outerShdw blurRad="317500" dist="190500" dir="8100000" algn="tr" rotWithShape="0">
              <a:prstClr val="black">
                <a:alpha val="50000"/>
              </a:prstClr>
            </a:outerShdw>
          </a:effectLst>
        </p:grpSpPr>
        <p:sp>
          <p:nvSpPr>
            <p:cNvPr id="34" name="同心圆 51">
              <a:extLst>
                <a:ext uri="{FF2B5EF4-FFF2-40B4-BE49-F238E27FC236}">
                  <a16:creationId xmlns:a16="http://schemas.microsoft.com/office/drawing/2014/main" id="{C4C76748-A250-41B9-8D8C-F42F39F06917}"/>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35" name="椭圆 34">
              <a:extLst>
                <a:ext uri="{FF2B5EF4-FFF2-40B4-BE49-F238E27FC236}">
                  <a16:creationId xmlns:a16="http://schemas.microsoft.com/office/drawing/2014/main" id="{76B54824-FEBD-4658-8365-D1975BF9A29C}"/>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0070C0"/>
                  </a:solidFill>
                  <a:latin typeface="微软雅黑" panose="020B0503020204020204" pitchFamily="34" charset="-122"/>
                  <a:ea typeface="微软雅黑" panose="020B0503020204020204" pitchFamily="34" charset="-122"/>
                </a:rPr>
                <a:t>4</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grpSp>
        <p:nvGrpSpPr>
          <p:cNvPr id="54" name="组合 53">
            <a:extLst>
              <a:ext uri="{FF2B5EF4-FFF2-40B4-BE49-F238E27FC236}">
                <a16:creationId xmlns:a16="http://schemas.microsoft.com/office/drawing/2014/main" id="{40A764C6-DF3B-497D-8C29-6ACEDA0D1BB4}"/>
              </a:ext>
            </a:extLst>
          </p:cNvPr>
          <p:cNvGrpSpPr/>
          <p:nvPr/>
        </p:nvGrpSpPr>
        <p:grpSpPr>
          <a:xfrm>
            <a:off x="1857034" y="1804604"/>
            <a:ext cx="999273" cy="1218450"/>
            <a:chOff x="-6856792" y="-9334128"/>
            <a:chExt cx="11162092" cy="14007728"/>
          </a:xfrm>
          <a:effectLst>
            <a:outerShdw blurRad="317500" dist="190500" dir="8100000" algn="tr" rotWithShape="0">
              <a:prstClr val="black">
                <a:alpha val="50000"/>
              </a:prstClr>
            </a:outerShdw>
          </a:effectLst>
        </p:grpSpPr>
        <p:sp>
          <p:nvSpPr>
            <p:cNvPr id="55" name="同心圆 48">
              <a:extLst>
                <a:ext uri="{FF2B5EF4-FFF2-40B4-BE49-F238E27FC236}">
                  <a16:creationId xmlns:a16="http://schemas.microsoft.com/office/drawing/2014/main" id="{E41FE58F-7B32-4571-A24E-B69C228025B0}"/>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56" name="椭圆 55">
              <a:extLst>
                <a:ext uri="{FF2B5EF4-FFF2-40B4-BE49-F238E27FC236}">
                  <a16:creationId xmlns:a16="http://schemas.microsoft.com/office/drawing/2014/main" id="{4318BF7A-F97B-43BF-8C27-7B6A45592EA8}"/>
                </a:ext>
              </a:extLst>
            </p:cNvPr>
            <p:cNvSpPr/>
            <p:nvPr/>
          </p:nvSpPr>
          <p:spPr>
            <a:xfrm>
              <a:off x="-6856792" y="-9334128"/>
              <a:ext cx="3825876" cy="382587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0070C0"/>
                  </a:solidFill>
                  <a:latin typeface="微软雅黑" panose="020B0503020204020204" pitchFamily="34" charset="-122"/>
                  <a:ea typeface="微软雅黑" panose="020B0503020204020204" pitchFamily="34" charset="-122"/>
                </a:rPr>
                <a:t>1</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grpSp>
        <p:nvGrpSpPr>
          <p:cNvPr id="36" name="组合 35">
            <a:extLst>
              <a:ext uri="{FF2B5EF4-FFF2-40B4-BE49-F238E27FC236}">
                <a16:creationId xmlns:a16="http://schemas.microsoft.com/office/drawing/2014/main" id="{40D7340F-64A4-441C-A373-8E0CEF27BF9E}"/>
              </a:ext>
            </a:extLst>
          </p:cNvPr>
          <p:cNvGrpSpPr/>
          <p:nvPr/>
        </p:nvGrpSpPr>
        <p:grpSpPr>
          <a:xfrm>
            <a:off x="2167255" y="2097134"/>
            <a:ext cx="1009650" cy="944880"/>
            <a:chOff x="304800" y="673100"/>
            <a:chExt cx="4000500" cy="4000500"/>
          </a:xfrm>
          <a:effectLst>
            <a:outerShdw blurRad="317500" dist="190500" dir="8100000" algn="tr" rotWithShape="0">
              <a:prstClr val="black">
                <a:alpha val="50000"/>
              </a:prstClr>
            </a:outerShdw>
          </a:effectLst>
        </p:grpSpPr>
        <p:sp>
          <p:nvSpPr>
            <p:cNvPr id="37" name="同心圆 45">
              <a:extLst>
                <a:ext uri="{FF2B5EF4-FFF2-40B4-BE49-F238E27FC236}">
                  <a16:creationId xmlns:a16="http://schemas.microsoft.com/office/drawing/2014/main" id="{DBB44CAC-3207-43F2-B379-72FA0BE5D3F8}"/>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rgbClr val="C00000"/>
                </a:solidFill>
                <a:latin typeface="微软雅黑" panose="020B0503020204020204" pitchFamily="34" charset="-122"/>
                <a:ea typeface="微软雅黑" panose="020B0503020204020204" pitchFamily="34" charset="-122"/>
              </a:endParaRPr>
            </a:p>
          </p:txBody>
        </p:sp>
        <p:sp>
          <p:nvSpPr>
            <p:cNvPr id="38" name="椭圆 37">
              <a:extLst>
                <a:ext uri="{FF2B5EF4-FFF2-40B4-BE49-F238E27FC236}">
                  <a16:creationId xmlns:a16="http://schemas.microsoft.com/office/drawing/2014/main" id="{867832A2-54F0-46E2-8A2C-DB88DA47BC74}"/>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rgbClr val="0070C0"/>
                  </a:solidFill>
                  <a:latin typeface="微软雅黑" panose="020B0503020204020204" pitchFamily="34" charset="-122"/>
                  <a:ea typeface="微软雅黑" panose="020B0503020204020204" pitchFamily="34" charset="-122"/>
                </a:rPr>
                <a:t>2</a:t>
              </a:r>
              <a:endParaRPr lang="zh-CN" altLang="en-US" sz="2500" b="1" dirty="0">
                <a:solidFill>
                  <a:srgbClr val="0070C0"/>
                </a:solidFill>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41CC9913-AE54-455D-9C4E-BD27E8EC1621}"/>
              </a:ext>
            </a:extLst>
          </p:cNvPr>
          <p:cNvPicPr>
            <a:picLocks noChangeAspect="1"/>
          </p:cNvPicPr>
          <p:nvPr/>
        </p:nvPicPr>
        <p:blipFill>
          <a:blip r:embed="rId3"/>
          <a:stretch>
            <a:fillRect/>
          </a:stretch>
        </p:blipFill>
        <p:spPr>
          <a:xfrm>
            <a:off x="4433916" y="1611630"/>
            <a:ext cx="4608483" cy="1524132"/>
          </a:xfrm>
          <a:prstGeom prst="rect">
            <a:avLst/>
          </a:prstGeom>
        </p:spPr>
      </p:pic>
      <p:pic>
        <p:nvPicPr>
          <p:cNvPr id="6" name="图片 5">
            <a:extLst>
              <a:ext uri="{FF2B5EF4-FFF2-40B4-BE49-F238E27FC236}">
                <a16:creationId xmlns:a16="http://schemas.microsoft.com/office/drawing/2014/main" id="{6E35FA60-B220-49FC-912C-F1A1420EC319}"/>
              </a:ext>
            </a:extLst>
          </p:cNvPr>
          <p:cNvPicPr>
            <a:picLocks noChangeAspect="1"/>
          </p:cNvPicPr>
          <p:nvPr/>
        </p:nvPicPr>
        <p:blipFill>
          <a:blip r:embed="rId4"/>
          <a:stretch>
            <a:fillRect/>
          </a:stretch>
        </p:blipFill>
        <p:spPr>
          <a:xfrm>
            <a:off x="5056510" y="3529531"/>
            <a:ext cx="3078747" cy="1318374"/>
          </a:xfrm>
          <a:prstGeom prst="rect">
            <a:avLst/>
          </a:prstGeom>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 calcmode="lin" valueType="num">
                                      <p:cBhvr additive="base">
                                        <p:cTn id="10" dur="500"/>
                                        <p:tgtEl>
                                          <p:spTgt spid="32"/>
                                        </p:tgtEl>
                                        <p:attrNameLst>
                                          <p:attrName>ppt_x</p:attrName>
                                        </p:attrNameLst>
                                      </p:cBhvr>
                                      <p:tavLst>
                                        <p:tav tm="0">
                                          <p:val>
                                            <p:strVal val="#ppt_x-#ppt_w*1.125000"/>
                                          </p:val>
                                        </p:tav>
                                        <p:tav tm="100000">
                                          <p:val>
                                            <p:strVal val="#ppt_x"/>
                                          </p:val>
                                        </p:tav>
                                      </p:tavLst>
                                    </p:anim>
                                    <p:animEffect transition="in" filter="wipe(right)">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3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361</Words>
  <Application>Microsoft Office PowerPoint</Application>
  <PresentationFormat>全屏显示(16:9)</PresentationFormat>
  <Paragraphs>89</Paragraphs>
  <Slides>20</Slides>
  <Notes>20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方正正大黑简体</vt:lpstr>
      <vt:lpstr>微软雅黑</vt:lpstr>
      <vt:lpstr>Arial</vt:lpstr>
      <vt:lpstr>Bahnschrift Condensed</vt:lpstr>
      <vt:lpstr>Calibri</vt:lpstr>
      <vt:lpstr>Impact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cp:lastModifiedBy>1044957224@qq.com</cp:lastModifiedBy>
  <cp:revision>52</cp:revision>
  <dcterms:created xsi:type="dcterms:W3CDTF">2016-03-20T02:48:00Z</dcterms:created>
  <dcterms:modified xsi:type="dcterms:W3CDTF">2021-12-02T03:33:31Z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582817A816B347CAA0B746642CEA10A5</vt:lpwstr>
  </property>
  <property fmtid="{D5CDD505-2E9C-101B-9397-08002B2CF9AE}" pid="3" name="KSOProductBuildVer">
    <vt:lpwstr>2052-11.1.0.11045</vt:lpwstr>
  </property>
</Properties>
</file>