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8" r:id="rId3"/>
    <p:sldId id="257" r:id="rId4"/>
    <p:sldId id="304" r:id="rId5"/>
    <p:sldId id="305" r:id="rId6"/>
    <p:sldId id="339" r:id="rId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3" descr="Propuesta Diapositivas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805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052" y="5043521"/>
            <a:ext cx="7682948" cy="1006476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7011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>
            <a:lvl1pPr>
              <a:defRPr sz="32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5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1204686"/>
            <a:ext cx="2949178" cy="1069974"/>
          </a:xfrm>
        </p:spPr>
        <p:txBody>
          <a:bodyPr anchor="t"/>
          <a:lstStyle>
            <a:lvl1pPr>
              <a:defRPr sz="2800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04686"/>
            <a:ext cx="4629150" cy="4934856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 sz="2400"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 sz="2000"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 sz="1800"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 sz="1800">
                <a:solidFill>
                  <a:srgbClr val="002F82"/>
                </a:solidFill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74659"/>
            <a:ext cx="2949178" cy="3864883"/>
          </a:xfrm>
        </p:spPr>
        <p:txBody>
          <a:bodyPr/>
          <a:lstStyle>
            <a:lvl1pPr marL="0" indent="0">
              <a:buNone/>
              <a:defRPr sz="1600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97D1-4E8F-4912-9A6A-3407CD28BC23}" type="datetimeFigureOut">
              <a:rPr lang="fr-FR" smtClean="0"/>
              <a:pPr/>
              <a:t>03/02/2019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106017"/>
            <a:ext cx="60769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200" b="1" i="1" kern="1200" dirty="0" smtClean="0">
                <a:solidFill>
                  <a:schemeClr val="accent5">
                    <a:lumMod val="50000"/>
                  </a:schemeClr>
                </a:solidFill>
                <a:latin typeface="Arial Narrow"/>
                <a:ea typeface="+mn-ea"/>
                <a:cs typeface="+mn-cs"/>
              </a:defRPr>
            </a:lvl1pPr>
          </a:lstStyle>
          <a:p>
            <a:r>
              <a:rPr lang="fr-FR" dirty="0" smtClean="0">
                <a:solidFill>
                  <a:srgbClr val="002F82"/>
                </a:solidFill>
              </a:rPr>
              <a:t>Modifiez le style du titre</a:t>
            </a:r>
            <a:endParaRPr lang="fr-FR" dirty="0">
              <a:solidFill>
                <a:srgbClr val="002F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8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F82"/>
                </a:solidFill>
              </a:defRPr>
            </a:lvl1pPr>
            <a:lvl2pPr>
              <a:defRPr>
                <a:solidFill>
                  <a:srgbClr val="002F82"/>
                </a:solidFill>
              </a:defRPr>
            </a:lvl2pPr>
            <a:lvl3pPr>
              <a:defRPr>
                <a:solidFill>
                  <a:srgbClr val="002F82"/>
                </a:solidFill>
              </a:defRPr>
            </a:lvl3pPr>
            <a:lvl4pPr>
              <a:defRPr>
                <a:solidFill>
                  <a:srgbClr val="002F82"/>
                </a:solidFill>
              </a:defRPr>
            </a:lvl4pPr>
            <a:lvl5pPr>
              <a:defRPr>
                <a:solidFill>
                  <a:srgbClr val="002F8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7"/>
          </p:nvPr>
        </p:nvSpPr>
        <p:spPr>
          <a:xfrm>
            <a:off x="628650" y="951229"/>
            <a:ext cx="6076950" cy="639899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lang="fr-FR" sz="28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5753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19199"/>
            <a:ext cx="1971675" cy="49577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19199"/>
            <a:ext cx="5800725" cy="49577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97D1-4E8F-4912-9A6A-3407CD28BC23}" type="datetimeFigureOut">
              <a:rPr lang="fr-FR" smtClean="0"/>
              <a:pPr/>
              <a:t>03/02/2019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62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96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75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fr-FR" sz="2600" b="0" i="0" kern="1200" dirty="0" smtClean="0">
                <a:solidFill>
                  <a:srgbClr val="002F82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7"/>
          </p:nvPr>
        </p:nvSpPr>
        <p:spPr>
          <a:xfrm>
            <a:off x="628650" y="951229"/>
            <a:ext cx="6076950" cy="639899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lang="fr-FR" sz="28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8058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7"/>
          </p:nvPr>
        </p:nvSpPr>
        <p:spPr>
          <a:xfrm>
            <a:off x="2195736" y="951229"/>
            <a:ext cx="4509864" cy="639899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lang="fr-FR" sz="24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7544" y="980728"/>
            <a:ext cx="1567086" cy="5196235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195736" y="1826740"/>
            <a:ext cx="6653442" cy="4350223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8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7"/>
          </p:nvPr>
        </p:nvSpPr>
        <p:spPr>
          <a:xfrm>
            <a:off x="2195736" y="951229"/>
            <a:ext cx="4509864" cy="639899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lang="fr-FR" sz="24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67544" y="980728"/>
            <a:ext cx="1567086" cy="5196235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2195736" y="2158632"/>
            <a:ext cx="6653442" cy="4018332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8"/>
          </p:nvPr>
        </p:nvSpPr>
        <p:spPr>
          <a:xfrm>
            <a:off x="2195736" y="1686058"/>
            <a:ext cx="6653442" cy="37764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lang="fr-FR" sz="2400" b="1" i="1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1305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7544" y="980728"/>
            <a:ext cx="1567086" cy="5196235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195736" y="1340768"/>
            <a:ext cx="6653442" cy="4836195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3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lang="fr-FR" sz="28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97D1-4E8F-4912-9A6A-3407CD28BC23}" type="datetimeFigureOut">
              <a:rPr lang="fr-FR" smtClean="0"/>
              <a:pPr/>
              <a:t>03/02/2019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946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7"/>
          </p:nvPr>
        </p:nvSpPr>
        <p:spPr>
          <a:xfrm>
            <a:off x="628650" y="951229"/>
            <a:ext cx="6076950" cy="639899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lang="fr-FR" sz="28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4052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t">
            <a:noAutofit/>
          </a:bodyPr>
          <a:lstStyle>
            <a:lvl1pPr marL="0" indent="0">
              <a:buNone/>
              <a:defRPr sz="2600" b="0" i="1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 sz="2000"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 sz="1800"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 sz="1600"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 sz="1600"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t">
            <a:normAutofit/>
          </a:bodyPr>
          <a:lstStyle>
            <a:lvl1pPr marL="0" indent="0">
              <a:buNone/>
              <a:defRPr sz="2600" b="0" i="1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F82"/>
                </a:solidFill>
                <a:latin typeface="Arial Narrow" panose="020B0606020202030204" pitchFamily="34" charset="0"/>
              </a:defRPr>
            </a:lvl1pPr>
            <a:lvl2pPr>
              <a:defRPr sz="2000">
                <a:solidFill>
                  <a:srgbClr val="002F82"/>
                </a:solidFill>
                <a:latin typeface="Arial Narrow" panose="020B0606020202030204" pitchFamily="34" charset="0"/>
              </a:defRPr>
            </a:lvl2pPr>
            <a:lvl3pPr>
              <a:defRPr sz="1800">
                <a:solidFill>
                  <a:srgbClr val="002F82"/>
                </a:solidFill>
                <a:latin typeface="Arial Narrow" panose="020B0606020202030204" pitchFamily="34" charset="0"/>
              </a:defRPr>
            </a:lvl3pPr>
            <a:lvl4pPr>
              <a:defRPr sz="1600">
                <a:solidFill>
                  <a:srgbClr val="002F82"/>
                </a:solidFill>
                <a:latin typeface="Arial Narrow" panose="020B0606020202030204" pitchFamily="34" charset="0"/>
              </a:defRPr>
            </a:lvl4pPr>
            <a:lvl5pPr>
              <a:defRPr sz="1600">
                <a:solidFill>
                  <a:srgbClr val="002F8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7"/>
          </p:nvPr>
        </p:nvSpPr>
        <p:spPr>
          <a:xfrm>
            <a:off x="628650" y="951229"/>
            <a:ext cx="6076950" cy="639899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lang="fr-FR" sz="2800" b="1" i="0" kern="1200" dirty="0" smtClean="0">
                <a:solidFill>
                  <a:srgbClr val="002F82"/>
                </a:solidFill>
                <a:latin typeface="Arial Narrow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8836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2F8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97D1-4E8F-4912-9A6A-3407CD28BC23}" type="datetimeFigureOut">
              <a:rPr lang="fr-FR" smtClean="0"/>
              <a:pPr/>
              <a:t>03/02/2019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1A42-ED73-47A4-8916-659863EA26D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6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46113"/>
            <a:ext cx="8225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4024" y="6534150"/>
            <a:ext cx="963267" cy="270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61251" y="6534150"/>
            <a:ext cx="5115339" cy="270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1328" y="6534150"/>
            <a:ext cx="577850" cy="270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1A42-ED73-47A4-8916-659863EA26D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83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75" r:id="rId4"/>
    <p:sldLayoutId id="2147483673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3000" b="1" i="1" kern="1200" dirty="0" smtClean="0">
          <a:solidFill>
            <a:srgbClr val="002F82"/>
          </a:solidFill>
          <a:latin typeface="Arial Narrow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rgbClr val="002F8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F8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F8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F8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F8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48" y="2041070"/>
            <a:ext cx="7682948" cy="1494325"/>
          </a:xfrm>
        </p:spPr>
        <p:txBody>
          <a:bodyPr>
            <a:normAutofit/>
          </a:bodyPr>
          <a:lstStyle/>
          <a:p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material</a:t>
            </a:r>
            <a:r>
              <a:rPr lang="fr-FR" dirty="0" smtClean="0"/>
              <a:t> design.</a:t>
            </a: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60867" y="4703072"/>
            <a:ext cx="4425431" cy="188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b="1" i="1" kern="1200">
                <a:solidFill>
                  <a:schemeClr val="bg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r>
              <a:rPr lang="en-US" sz="1600" dirty="0" smtClean="0"/>
              <a:t>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akim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Boudaoud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Fabio Cruz</a:t>
            </a:r>
          </a:p>
          <a:p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Giovanny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Arbelaez</a:t>
            </a: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Benjamin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Ennesser-Serville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Grégory Dupont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4" name="Picture 8" descr="Logo LFLL 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9525"/>
            <a:ext cx="1052967" cy="88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4" t="9328" r="59796" b="7597"/>
          <a:stretch/>
        </p:blipFill>
        <p:spPr>
          <a:xfrm>
            <a:off x="0" y="6318270"/>
            <a:ext cx="521739" cy="5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44977" y="1099651"/>
            <a:ext cx="767443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 </a:t>
            </a:r>
            <a:r>
              <a:rPr lang="en-US" sz="2400" b="1" dirty="0"/>
              <a:t>Learning methods and </a:t>
            </a:r>
            <a:r>
              <a:rPr lang="en-US" sz="2400" b="1" dirty="0" smtClean="0"/>
              <a:t>activities:</a:t>
            </a:r>
          </a:p>
          <a:p>
            <a:endParaRPr lang="en-US" b="1" dirty="0"/>
          </a:p>
          <a:p>
            <a:pPr marL="342900" indent="-342900">
              <a:buFontTx/>
              <a:buChar char="-"/>
            </a:pPr>
            <a:r>
              <a:rPr lang="en-US" dirty="0" smtClean="0"/>
              <a:t>Brief lectures,</a:t>
            </a:r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student </a:t>
            </a:r>
            <a:r>
              <a:rPr lang="en-US" dirty="0"/>
              <a:t>reports</a:t>
            </a:r>
            <a:r>
              <a:rPr lang="en-US" dirty="0" smtClean="0"/>
              <a:t>,</a:t>
            </a:r>
          </a:p>
          <a:p>
            <a:r>
              <a:rPr lang="fr-FR" dirty="0"/>
              <a:t> </a:t>
            </a:r>
            <a:r>
              <a:rPr lang="fr-FR" dirty="0" smtClean="0"/>
              <a:t>all </a:t>
            </a:r>
            <a:r>
              <a:rPr lang="fr-FR" dirty="0" err="1" smtClean="0"/>
              <a:t>expected</a:t>
            </a:r>
            <a:r>
              <a:rPr lang="fr-FR" dirty="0" smtClean="0"/>
              <a:t> </a:t>
            </a:r>
            <a:r>
              <a:rPr lang="fr-FR" dirty="0" err="1" smtClean="0"/>
              <a:t>forms</a:t>
            </a:r>
            <a:r>
              <a:rPr lang="fr-FR" dirty="0" smtClean="0"/>
              <a:t> are </a:t>
            </a:r>
            <a:r>
              <a:rPr lang="en-US" dirty="0" smtClean="0"/>
              <a:t>available</a:t>
            </a:r>
            <a:r>
              <a:rPr lang="fr-FR" dirty="0" smtClean="0"/>
              <a:t> in </a:t>
            </a:r>
            <a:r>
              <a:rPr lang="fr-FR" dirty="0" err="1" smtClean="0"/>
              <a:t>general</a:t>
            </a:r>
            <a:r>
              <a:rPr lang="fr-FR" dirty="0" smtClean="0"/>
              <a:t> ressources on the </a:t>
            </a:r>
            <a:r>
              <a:rPr lang="fr-FR" dirty="0" err="1" smtClean="0"/>
              <a:t>GitHub</a:t>
            </a:r>
            <a:r>
              <a:rPr lang="fr-FR" dirty="0" smtClean="0"/>
              <a:t>. </a:t>
            </a:r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project </a:t>
            </a:r>
            <a:r>
              <a:rPr lang="en-US" dirty="0"/>
              <a:t>work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presentations.</a:t>
            </a:r>
            <a:endParaRPr lang="en-US" dirty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28074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77" y="5542500"/>
            <a:ext cx="1609413" cy="84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0660" y="1150466"/>
            <a:ext cx="87668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From </a:t>
            </a:r>
            <a:r>
              <a:rPr lang="en-US" sz="2400" b="1" dirty="0"/>
              <a:t>F</a:t>
            </a:r>
            <a:r>
              <a:rPr lang="en-US" sz="2400" b="1" dirty="0" smtClean="0"/>
              <a:t>unctional Material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 able </a:t>
            </a:r>
            <a:r>
              <a:rPr lang="en-US" dirty="0"/>
              <a:t>to perform an </a:t>
            </a:r>
            <a:r>
              <a:rPr lang="en-US" dirty="0" smtClean="0"/>
              <a:t>action to </a:t>
            </a:r>
            <a:r>
              <a:rPr lang="en-US" dirty="0"/>
              <a:t>respond to a stimulus (temperature, electric </a:t>
            </a:r>
            <a:r>
              <a:rPr lang="en-US" dirty="0" smtClean="0"/>
              <a:t>field changes</a:t>
            </a:r>
            <a:r>
              <a:rPr lang="en-US" dirty="0"/>
              <a:t>, etc.).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0746" y="2918055"/>
            <a:ext cx="63514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Smart Material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able </a:t>
            </a:r>
            <a:r>
              <a:rPr lang="en-US" dirty="0"/>
              <a:t>to respond to </a:t>
            </a:r>
            <a:r>
              <a:rPr lang="en-US" dirty="0" smtClean="0"/>
              <a:t>different stimuli </a:t>
            </a:r>
            <a:r>
              <a:rPr lang="en-US" dirty="0"/>
              <a:t>and to adapt its response to the need.</a:t>
            </a:r>
          </a:p>
        </p:txBody>
      </p:sp>
      <p:sp>
        <p:nvSpPr>
          <p:cNvPr id="9" name="Flèche droite 8"/>
          <p:cNvSpPr/>
          <p:nvPr/>
        </p:nvSpPr>
        <p:spPr>
          <a:xfrm rot="5400000">
            <a:off x="3608984" y="2354313"/>
            <a:ext cx="996855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èche droite 18"/>
          <p:cNvSpPr/>
          <p:nvPr/>
        </p:nvSpPr>
        <p:spPr>
          <a:xfrm rot="5400000">
            <a:off x="3637272" y="3984449"/>
            <a:ext cx="996855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1038" y="4923620"/>
            <a:ext cx="4279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Functional Material Design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35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505137" y="1551214"/>
            <a:ext cx="8491906" cy="51598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95992" y="1117463"/>
            <a:ext cx="8225064" cy="4351338"/>
          </a:xfrm>
        </p:spPr>
        <p:txBody>
          <a:bodyPr/>
          <a:lstStyle/>
          <a:p>
            <a:r>
              <a:rPr lang="fr-FR" sz="1800" b="1" dirty="0" smtClean="0"/>
              <a:t>Global </a:t>
            </a:r>
            <a:r>
              <a:rPr lang="fr-FR" sz="1800" b="1" dirty="0" err="1" smtClean="0"/>
              <a:t>context</a:t>
            </a:r>
            <a:r>
              <a:rPr lang="fr-FR" sz="1800" b="1" dirty="0" smtClean="0"/>
              <a:t> </a:t>
            </a:r>
            <a:endParaRPr lang="fr-FR" sz="18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1570768" y="2208972"/>
            <a:ext cx="6129587" cy="4247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1975473" y="5727201"/>
            <a:ext cx="2636062" cy="67798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</a:rPr>
              <a:t>Bio-</a:t>
            </a:r>
            <a:r>
              <a:rPr lang="fr-FR" b="1" dirty="0" err="1" smtClean="0">
                <a:solidFill>
                  <a:schemeClr val="tx1"/>
                </a:solidFill>
              </a:rPr>
              <a:t>mimetism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317495" y="3787090"/>
            <a:ext cx="2588079" cy="11667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Functional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M</a:t>
            </a:r>
            <a:r>
              <a:rPr lang="fr-FR" b="1" dirty="0" err="1" smtClean="0">
                <a:solidFill>
                  <a:schemeClr val="tx1"/>
                </a:solidFill>
              </a:rPr>
              <a:t>aterial</a:t>
            </a:r>
            <a:r>
              <a:rPr lang="fr-FR" b="1" dirty="0" smtClean="0">
                <a:solidFill>
                  <a:schemeClr val="tx1"/>
                </a:solidFill>
              </a:rPr>
              <a:t> or Smart structure Design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1139935" y="3276761"/>
            <a:ext cx="1671075" cy="10206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>
                <a:solidFill>
                  <a:schemeClr val="tx1"/>
                </a:solidFill>
              </a:rPr>
              <a:t>Intrinsic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Material</a:t>
            </a:r>
            <a:endParaRPr lang="fr-FR" b="1" dirty="0" smtClean="0">
              <a:solidFill>
                <a:schemeClr val="tx1"/>
              </a:solidFill>
            </a:endParaRPr>
          </a:p>
          <a:p>
            <a:r>
              <a:rPr lang="fr-FR" b="1" dirty="0" err="1" smtClean="0">
                <a:solidFill>
                  <a:schemeClr val="tx1"/>
                </a:solidFill>
              </a:rPr>
              <a:t>Property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131117" y="1351262"/>
            <a:ext cx="922722" cy="7217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</a:rPr>
              <a:t>CAD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36813" y="2867687"/>
            <a:ext cx="123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Industry</a:t>
            </a:r>
            <a:endParaRPr lang="fr-FR" b="1" dirty="0" smtClean="0"/>
          </a:p>
          <a:p>
            <a:pPr algn="ctr"/>
            <a:r>
              <a:rPr lang="fr-FR" b="1" dirty="0" smtClean="0"/>
              <a:t>4.0 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36813" y="1641171"/>
            <a:ext cx="1118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Factories</a:t>
            </a:r>
            <a:r>
              <a:rPr lang="fr-FR" b="1" dirty="0" smtClean="0"/>
              <a:t> of the future</a:t>
            </a:r>
            <a:endParaRPr lang="fr-FR" b="1" dirty="0"/>
          </a:p>
        </p:txBody>
      </p:sp>
      <p:sp>
        <p:nvSpPr>
          <p:cNvPr id="18" name="Ellipse 17"/>
          <p:cNvSpPr/>
          <p:nvPr/>
        </p:nvSpPr>
        <p:spPr>
          <a:xfrm>
            <a:off x="2496939" y="1345803"/>
            <a:ext cx="1593131" cy="5907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>
                <a:solidFill>
                  <a:schemeClr val="tx1"/>
                </a:solidFill>
              </a:rPr>
              <a:t>Process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3771900" y="2210995"/>
            <a:ext cx="1775755" cy="71998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solidFill>
                  <a:schemeClr val="tx1"/>
                </a:solidFill>
              </a:rPr>
              <a:t>Structural</a:t>
            </a:r>
          </a:p>
          <a:p>
            <a:r>
              <a:rPr lang="fr-FR" b="1" dirty="0" err="1" smtClean="0">
                <a:solidFill>
                  <a:schemeClr val="tx1"/>
                </a:solidFill>
              </a:rPr>
              <a:t>Property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6458238" y="3146526"/>
            <a:ext cx="2538805" cy="11860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>
                <a:solidFill>
                  <a:schemeClr val="tx1"/>
                </a:solidFill>
              </a:rPr>
              <a:t>Electronic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added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properties</a:t>
            </a:r>
            <a:r>
              <a:rPr lang="fr-FR" b="1" dirty="0" smtClean="0">
                <a:solidFill>
                  <a:schemeClr val="tx1"/>
                </a:solidFill>
              </a:rPr>
              <a:t> and control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Flèche droite 6"/>
          <p:cNvSpPr/>
          <p:nvPr/>
        </p:nvSpPr>
        <p:spPr>
          <a:xfrm rot="11704413">
            <a:off x="2400722" y="4108268"/>
            <a:ext cx="944580" cy="3184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èche droite 21"/>
          <p:cNvSpPr/>
          <p:nvPr/>
        </p:nvSpPr>
        <p:spPr>
          <a:xfrm rot="16200000">
            <a:off x="4050857" y="3162153"/>
            <a:ext cx="931041" cy="3184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èche droite 22"/>
          <p:cNvSpPr/>
          <p:nvPr/>
        </p:nvSpPr>
        <p:spPr>
          <a:xfrm rot="20476013">
            <a:off x="5732581" y="3840605"/>
            <a:ext cx="914437" cy="3184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èche droite 23"/>
          <p:cNvSpPr/>
          <p:nvPr/>
        </p:nvSpPr>
        <p:spPr>
          <a:xfrm rot="3066476">
            <a:off x="5421464" y="4794588"/>
            <a:ext cx="791936" cy="3184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5656949" y="5134170"/>
            <a:ext cx="2440833" cy="11860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 smtClean="0">
                <a:solidFill>
                  <a:schemeClr val="tx1"/>
                </a:solidFill>
              </a:rPr>
              <a:t>Recyclability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Reuse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873577" y="1573181"/>
            <a:ext cx="76744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Team 1: Intrinsic material property</a:t>
            </a:r>
          </a:p>
          <a:p>
            <a:r>
              <a:rPr lang="fr-FR" sz="2400" b="1" dirty="0" smtClean="0"/>
              <a:t>Maria, Gabriel,  Felipe, </a:t>
            </a:r>
            <a:r>
              <a:rPr lang="fr-FR" sz="2400" b="1" dirty="0" err="1" smtClean="0"/>
              <a:t>Fatouma</a:t>
            </a:r>
            <a:r>
              <a:rPr lang="fr-FR" sz="2400" b="1" dirty="0" smtClean="0"/>
              <a:t>, </a:t>
            </a:r>
            <a:r>
              <a:rPr lang="fr-FR" sz="2400" b="1" smtClean="0"/>
              <a:t>Laura,Arthur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Team 2: Structural property</a:t>
            </a:r>
          </a:p>
          <a:p>
            <a:r>
              <a:rPr lang="fr-FR" sz="2400" b="1" dirty="0" err="1" smtClean="0"/>
              <a:t>Stentz</a:t>
            </a:r>
            <a:r>
              <a:rPr lang="fr-FR" sz="2400" b="1" dirty="0" smtClean="0"/>
              <a:t>,  Natalia, Soraya, Ali ,</a:t>
            </a:r>
            <a:r>
              <a:rPr lang="fr-FR" sz="2400" b="1" dirty="0" err="1" smtClean="0"/>
              <a:t>Jardel</a:t>
            </a: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Team 3: Electronic added properties and control</a:t>
            </a:r>
          </a:p>
          <a:p>
            <a:r>
              <a:rPr lang="fr-FR" sz="2400" b="1" dirty="0" smtClean="0"/>
              <a:t>Camille, Thomas, </a:t>
            </a:r>
            <a:r>
              <a:rPr lang="fr-FR" sz="2400" b="1" dirty="0" err="1" smtClean="0"/>
              <a:t>Najwa</a:t>
            </a:r>
            <a:r>
              <a:rPr lang="fr-FR" sz="2400" b="1" dirty="0" smtClean="0"/>
              <a:t>, Diana, </a:t>
            </a:r>
            <a:r>
              <a:rPr lang="fr-FR" sz="2400" b="1" dirty="0" err="1" smtClean="0"/>
              <a:t>Alejo</a:t>
            </a:r>
            <a:endParaRPr lang="fr-FR" sz="2400" b="1" dirty="0" smtClean="0"/>
          </a:p>
          <a:p>
            <a:endParaRPr lang="fr-FR" sz="2400" b="1" dirty="0" smtClean="0"/>
          </a:p>
          <a:p>
            <a:r>
              <a:rPr lang="fr-FR" sz="2400" b="1" dirty="0" smtClean="0"/>
              <a:t>Team 4: </a:t>
            </a:r>
            <a:r>
              <a:rPr lang="fr-FR" sz="2400" b="1" dirty="0" err="1" smtClean="0"/>
              <a:t>Recyclability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Reuse</a:t>
            </a:r>
            <a:endParaRPr lang="fr-FR" sz="2400" b="1" dirty="0" smtClean="0"/>
          </a:p>
          <a:p>
            <a:r>
              <a:rPr lang="fr-FR" sz="2400" b="1" dirty="0" smtClean="0"/>
              <a:t>Charlotte, Christelle, Coquelet, Juan, </a:t>
            </a:r>
            <a:r>
              <a:rPr lang="fr-FR" sz="2400" b="1" dirty="0" err="1" smtClean="0"/>
              <a:t>Mouna</a:t>
            </a:r>
            <a:r>
              <a:rPr lang="fr-FR" sz="2400" b="1" dirty="0" smtClean="0"/>
              <a:t>, </a:t>
            </a:r>
            <a:r>
              <a:rPr lang="fr-FR" sz="2400" b="1" dirty="0" err="1" smtClean="0"/>
              <a:t>thiago</a:t>
            </a:r>
            <a:endParaRPr lang="fr-FR" sz="2400" b="1" dirty="0" smtClean="0"/>
          </a:p>
          <a:p>
            <a:endParaRPr lang="en-US" sz="2400" b="1" dirty="0"/>
          </a:p>
          <a:p>
            <a:endParaRPr lang="en-US" sz="2400" dirty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36716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28650" y="106017"/>
            <a:ext cx="6076950" cy="609600"/>
          </a:xfrm>
        </p:spPr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40225" y="1260215"/>
            <a:ext cx="817517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 </a:t>
            </a:r>
            <a:r>
              <a:rPr lang="en-US" sz="2400" b="1" dirty="0" smtClean="0"/>
              <a:t>Schedule: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Available on </a:t>
            </a:r>
            <a:r>
              <a:rPr lang="en-US" sz="2400" dirty="0" err="1" smtClean="0"/>
              <a:t>github</a:t>
            </a:r>
            <a:r>
              <a:rPr lang="en-US" sz="2400" dirty="0" smtClean="0"/>
              <a:t>,</a:t>
            </a:r>
          </a:p>
          <a:p>
            <a:r>
              <a:rPr lang="fr-FR" sz="2400" dirty="0" smtClean="0"/>
              <a:t>     </a:t>
            </a:r>
            <a:r>
              <a:rPr lang="fr-FR" sz="2400" dirty="0" err="1" smtClean="0"/>
              <a:t>Seance</a:t>
            </a:r>
            <a:r>
              <a:rPr lang="fr-FR" sz="2400" dirty="0" smtClean="0"/>
              <a:t> 1: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* Introduction (living </a:t>
            </a:r>
            <a:r>
              <a:rPr lang="fr-FR" sz="2400" dirty="0" err="1" smtClean="0"/>
              <a:t>lab</a:t>
            </a:r>
            <a:r>
              <a:rPr lang="fr-FR" sz="2400" dirty="0" smtClean="0"/>
              <a:t> </a:t>
            </a:r>
            <a:r>
              <a:rPr lang="fr-FR" sz="2400" dirty="0" err="1" smtClean="0"/>
              <a:t>space</a:t>
            </a:r>
            <a:r>
              <a:rPr lang="fr-FR" sz="2400" dirty="0" smtClean="0"/>
              <a:t>) 15 - 20 min</a:t>
            </a:r>
          </a:p>
          <a:p>
            <a:r>
              <a:rPr lang="fr-FR" sz="2400" dirty="0" smtClean="0"/>
              <a:t>             * Groups constitution and </a:t>
            </a:r>
            <a:r>
              <a:rPr lang="fr-FR" sz="2400" dirty="0" err="1" smtClean="0"/>
              <a:t>individual</a:t>
            </a:r>
            <a:r>
              <a:rPr lang="fr-FR" sz="2400" dirty="0" smtClean="0"/>
              <a:t> introduction 10 min </a:t>
            </a:r>
          </a:p>
          <a:p>
            <a:r>
              <a:rPr lang="fr-FR" sz="2400" dirty="0" smtClean="0"/>
              <a:t>	* </a:t>
            </a:r>
            <a:r>
              <a:rPr lang="fr-FR" sz="2400" dirty="0" err="1" smtClean="0"/>
              <a:t>Subject</a:t>
            </a:r>
            <a:r>
              <a:rPr lang="fr-FR" sz="2400" dirty="0" smtClean="0"/>
              <a:t> and </a:t>
            </a:r>
            <a:r>
              <a:rPr lang="fr-FR" sz="2400" dirty="0" err="1" smtClean="0"/>
              <a:t>terms</a:t>
            </a:r>
            <a:r>
              <a:rPr lang="fr-FR" sz="2400" dirty="0" smtClean="0"/>
              <a:t> </a:t>
            </a:r>
            <a:r>
              <a:rPr lang="fr-FR" sz="2400" dirty="0" err="1" smtClean="0"/>
              <a:t>questioning</a:t>
            </a:r>
            <a:r>
              <a:rPr lang="fr-FR" sz="2400" dirty="0" smtClean="0"/>
              <a:t> 45- 50 min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	- First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: </a:t>
            </a:r>
            <a:r>
              <a:rPr lang="fr-FR" sz="2400" dirty="0" err="1" smtClean="0"/>
              <a:t>Subject</a:t>
            </a:r>
            <a:r>
              <a:rPr lang="fr-FR" sz="2400" dirty="0" smtClean="0"/>
              <a:t> </a:t>
            </a:r>
            <a:r>
              <a:rPr lang="fr-FR" sz="2400" dirty="0" err="1" smtClean="0"/>
              <a:t>definition</a:t>
            </a:r>
            <a:r>
              <a:rPr lang="fr-FR" sz="2400" dirty="0" smtClean="0"/>
              <a:t> </a:t>
            </a:r>
            <a:r>
              <a:rPr lang="fr-FR" sz="2400" dirty="0" err="1" smtClean="0"/>
              <a:t>form</a:t>
            </a:r>
            <a:r>
              <a:rPr lang="fr-FR" sz="2400" dirty="0" smtClean="0"/>
              <a:t>, important </a:t>
            </a:r>
            <a:r>
              <a:rPr lang="fr-FR" sz="2400" dirty="0" err="1" smtClean="0"/>
              <a:t>terms</a:t>
            </a:r>
            <a:r>
              <a:rPr lang="fr-FR" sz="2400" dirty="0" smtClean="0"/>
              <a:t> clarification.</a:t>
            </a:r>
          </a:p>
          <a:p>
            <a:r>
              <a:rPr lang="fr-FR" sz="2400" dirty="0" smtClean="0"/>
              <a:t>	* Coffee Break 15 min.</a:t>
            </a:r>
          </a:p>
          <a:p>
            <a:r>
              <a:rPr lang="fr-FR" sz="2400" dirty="0" smtClean="0"/>
              <a:t>	* Groups brainstorming 50 min.</a:t>
            </a:r>
          </a:p>
          <a:p>
            <a:r>
              <a:rPr lang="fr-FR" sz="2400" dirty="0" smtClean="0"/>
              <a:t>	* Convergence phase 10 min.</a:t>
            </a:r>
          </a:p>
          <a:p>
            <a:r>
              <a:rPr lang="fr-FR" sz="2400" dirty="0" smtClean="0"/>
              <a:t>	* </a:t>
            </a:r>
            <a:r>
              <a:rPr lang="fr-FR" sz="2400" dirty="0" err="1" smtClean="0"/>
              <a:t>Github</a:t>
            </a:r>
            <a:r>
              <a:rPr lang="fr-FR" sz="2400" dirty="0" smtClean="0"/>
              <a:t> </a:t>
            </a:r>
            <a:r>
              <a:rPr lang="fr-FR" sz="2400" dirty="0" err="1" smtClean="0"/>
              <a:t>schedule</a:t>
            </a:r>
            <a:r>
              <a:rPr lang="fr-FR" sz="2400" dirty="0" smtClean="0"/>
              <a:t> and </a:t>
            </a:r>
            <a:r>
              <a:rPr lang="fr-FR" sz="2400" dirty="0" err="1" smtClean="0"/>
              <a:t>forms</a:t>
            </a:r>
            <a:r>
              <a:rPr lang="fr-FR" sz="2400" dirty="0" smtClean="0"/>
              <a:t> </a:t>
            </a:r>
            <a:r>
              <a:rPr lang="fr-FR" sz="2400" dirty="0" err="1" smtClean="0"/>
              <a:t>completion</a:t>
            </a:r>
            <a:r>
              <a:rPr lang="fr-FR" sz="2400" dirty="0" smtClean="0"/>
              <a:t> 25 min.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/>
              <a:t> </a:t>
            </a:r>
            <a:r>
              <a:rPr lang="fr-FR" sz="2400" dirty="0" smtClean="0"/>
              <a:t>            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organisation 20 min  </a:t>
            </a:r>
            <a:endParaRPr lang="en-US" sz="2400" dirty="0" smtClean="0"/>
          </a:p>
          <a:p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6788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fault Theme" id="{10DD1452-D044-477D-B871-08A7DD7A8EAB}" vid="{F53EC87F-4FC2-440A-A5F8-CEACF9B71D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2840</TotalTime>
  <Words>155</Words>
  <Application>Microsoft Office PowerPoint</Application>
  <PresentationFormat>Affichage à l'écran (4:3)</PresentationFormat>
  <Paragraphs>67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Default Theme</vt:lpstr>
      <vt:lpstr>Functional material design.</vt:lpstr>
      <vt:lpstr>Summary</vt:lpstr>
      <vt:lpstr>Présentation PowerPoint</vt:lpstr>
      <vt:lpstr>Introduction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Hakim</dc:creator>
  <cp:lastModifiedBy>Hakim Boudaoud</cp:lastModifiedBy>
  <cp:revision>193</cp:revision>
  <dcterms:created xsi:type="dcterms:W3CDTF">2016-04-20T09:07:37Z</dcterms:created>
  <dcterms:modified xsi:type="dcterms:W3CDTF">2019-02-03T20:51:11Z</dcterms:modified>
</cp:coreProperties>
</file>