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8" r:id="rId3"/>
    <p:sldId id="340" r:id="rId4"/>
    <p:sldId id="339" r:id="rId5"/>
    <p:sldId id="341" r:id="rId6"/>
    <p:sldId id="342" r:id="rId7"/>
    <p:sldId id="343" r:id="rId8"/>
    <p:sldId id="273" r:id="rId9"/>
    <p:sldId id="344" r:id="rId10"/>
    <p:sldId id="345" r:id="rId11"/>
    <p:sldId id="346" r:id="rId12"/>
    <p:sldId id="347" r:id="rId13"/>
    <p:sldId id="356" r:id="rId14"/>
    <p:sldId id="358" r:id="rId15"/>
    <p:sldId id="359" r:id="rId16"/>
    <p:sldId id="357" r:id="rId17"/>
    <p:sldId id="348" r:id="rId18"/>
    <p:sldId id="349" r:id="rId19"/>
    <p:sldId id="350" r:id="rId20"/>
    <p:sldId id="360" r:id="rId2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 descr="Propuesta Diapositivas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5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52" y="5043521"/>
            <a:ext cx="7682948" cy="1006476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01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1204686"/>
            <a:ext cx="2949178" cy="1069974"/>
          </a:xfrm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04686"/>
            <a:ext cx="4629150" cy="4934856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74659"/>
            <a:ext cx="2949178" cy="3864883"/>
          </a:xfrm>
        </p:spPr>
        <p:txBody>
          <a:bodyPr/>
          <a:lstStyle>
            <a:lvl1pPr marL="0" indent="0">
              <a:buNone/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20/11/2018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06017"/>
            <a:ext cx="60769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b="1" i="1" kern="1200" dirty="0" smtClean="0">
                <a:solidFill>
                  <a:schemeClr val="accent5">
                    <a:lumMod val="50000"/>
                  </a:schemeClr>
                </a:solidFill>
                <a:latin typeface="Arial Narrow"/>
                <a:ea typeface="+mn-ea"/>
                <a:cs typeface="+mn-cs"/>
              </a:defRPr>
            </a:lvl1pPr>
          </a:lstStyle>
          <a:p>
            <a:r>
              <a:rPr lang="fr-FR" dirty="0" smtClean="0">
                <a:solidFill>
                  <a:srgbClr val="002F82"/>
                </a:solidFill>
              </a:rPr>
              <a:t>Modifiez le style du titre</a:t>
            </a:r>
            <a:endParaRPr lang="fr-FR" dirty="0">
              <a:solidFill>
                <a:srgbClr val="002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8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F82"/>
                </a:solidFill>
              </a:defRPr>
            </a:lvl1pPr>
            <a:lvl2pPr>
              <a:defRPr>
                <a:solidFill>
                  <a:srgbClr val="002F82"/>
                </a:solidFill>
              </a:defRPr>
            </a:lvl2pPr>
            <a:lvl3pPr>
              <a:defRPr>
                <a:solidFill>
                  <a:srgbClr val="002F82"/>
                </a:solidFill>
              </a:defRPr>
            </a:lvl3pPr>
            <a:lvl4pPr>
              <a:defRPr>
                <a:solidFill>
                  <a:srgbClr val="002F82"/>
                </a:solidFill>
              </a:defRPr>
            </a:lvl4pPr>
            <a:lvl5pPr>
              <a:defRPr>
                <a:solidFill>
                  <a:srgbClr val="002F8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575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9199"/>
            <a:ext cx="1971675" cy="49577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9199"/>
            <a:ext cx="5800725" cy="49577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20/11/2018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9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7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 sz="2600" b="0" i="0" kern="1200" dirty="0" smtClean="0">
                <a:solidFill>
                  <a:srgbClr val="002F82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805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2195736" y="951229"/>
            <a:ext cx="4509864" cy="639899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1826740"/>
            <a:ext cx="6653442" cy="4350223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8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2195736" y="951229"/>
            <a:ext cx="4509864" cy="639899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2158632"/>
            <a:ext cx="6653442" cy="4018332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8"/>
          </p:nvPr>
        </p:nvSpPr>
        <p:spPr>
          <a:xfrm>
            <a:off x="2195736" y="1686058"/>
            <a:ext cx="6653442" cy="37764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1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130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1340768"/>
            <a:ext cx="6653442" cy="483619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20/11/2018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4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4052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t">
            <a:noAutofit/>
          </a:bodyPr>
          <a:lstStyle>
            <a:lvl1pPr marL="0" indent="0">
              <a:buNone/>
              <a:defRPr sz="2600" b="0" i="1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t">
            <a:normAutofit/>
          </a:bodyPr>
          <a:lstStyle>
            <a:lvl1pPr marL="0" indent="0">
              <a:buNone/>
              <a:defRPr sz="2600" b="0" i="1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883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20/11/2018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46113"/>
            <a:ext cx="8225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4024" y="6534150"/>
            <a:ext cx="963267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251" y="6534150"/>
            <a:ext cx="5115339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1328" y="6534150"/>
            <a:ext cx="577850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8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5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000" b="1" i="1" kern="1200" dirty="0" smtClean="0">
          <a:solidFill>
            <a:srgbClr val="002F82"/>
          </a:solidFill>
          <a:latin typeface="Arial Narrow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rgbClr val="002F8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F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F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F8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F8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48" y="2041070"/>
            <a:ext cx="7682948" cy="1494325"/>
          </a:xfrm>
        </p:spPr>
        <p:txBody>
          <a:bodyPr>
            <a:normAutofit/>
          </a:bodyPr>
          <a:lstStyle/>
          <a:p>
            <a:r>
              <a:rPr lang="fr-FR" dirty="0" smtClean="0"/>
              <a:t>Group </a:t>
            </a:r>
            <a:r>
              <a:rPr lang="fr-FR" dirty="0" err="1" smtClean="0"/>
              <a:t>Title</a:t>
            </a:r>
            <a:r>
              <a:rPr lang="fr-FR" dirty="0" smtClean="0"/>
              <a:t> .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60867" y="4703072"/>
            <a:ext cx="4425431" cy="18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r>
              <a:rPr lang="en-US" sz="1600" dirty="0" smtClean="0"/>
              <a:t>Team members: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8" descr="Logo LFLL 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9525"/>
            <a:ext cx="1052967" cy="88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9328" r="59796" b="7597"/>
          <a:stretch/>
        </p:blipFill>
        <p:spPr>
          <a:xfrm>
            <a:off x="0" y="6318270"/>
            <a:ext cx="521739" cy="5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Skills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Group organisation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0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0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More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686550" cy="609600"/>
          </a:xfrm>
        </p:spPr>
        <p:txBody>
          <a:bodyPr/>
          <a:lstStyle/>
          <a:p>
            <a:r>
              <a:rPr lang="en-GB" dirty="0" smtClean="0"/>
              <a:t>Feedback </a:t>
            </a:r>
            <a:r>
              <a:rPr lang="en-GB" dirty="0"/>
              <a:t>from the group's experience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Historic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4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686550" cy="609600"/>
          </a:xfrm>
        </p:spPr>
        <p:txBody>
          <a:bodyPr/>
          <a:lstStyle/>
          <a:p>
            <a:r>
              <a:rPr lang="en-GB" dirty="0" smtClean="0"/>
              <a:t>Individuals feedback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6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Relative notions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Sketch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remember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Creativity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Why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0DD1452-D044-477D-B871-08A7DD7A8EAB}" vid="{F53EC87F-4FC2-440A-A5F8-CEACF9B71D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2852</TotalTime>
  <Words>49</Words>
  <Application>Microsoft Office PowerPoint</Application>
  <PresentationFormat>Affichage à l'écran (4:3)</PresentationFormat>
  <Paragraphs>21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Default Theme</vt:lpstr>
      <vt:lpstr>Group Title .</vt:lpstr>
      <vt:lpstr>Historic</vt:lpstr>
      <vt:lpstr>Definition</vt:lpstr>
      <vt:lpstr>Relative notions</vt:lpstr>
      <vt:lpstr>Sketch</vt:lpstr>
      <vt:lpstr>To remember</vt:lpstr>
      <vt:lpstr>Creativity </vt:lpstr>
      <vt:lpstr>What we have done</vt:lpstr>
      <vt:lpstr>Why</vt:lpstr>
      <vt:lpstr>Skills needed</vt:lpstr>
      <vt:lpstr>Group organisation</vt:lpstr>
      <vt:lpstr>The results</vt:lpstr>
      <vt:lpstr>The object</vt:lpstr>
      <vt:lpstr>The object</vt:lpstr>
      <vt:lpstr>The object</vt:lpstr>
      <vt:lpstr>More than the object</vt:lpstr>
      <vt:lpstr>What we learn</vt:lpstr>
      <vt:lpstr>How could we improve</vt:lpstr>
      <vt:lpstr>Feedback from the group's experience </vt:lpstr>
      <vt:lpstr>Individuals feedback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Hakim</dc:creator>
  <cp:lastModifiedBy>Hakim Boudaoud</cp:lastModifiedBy>
  <cp:revision>194</cp:revision>
  <dcterms:created xsi:type="dcterms:W3CDTF">2016-04-20T09:07:37Z</dcterms:created>
  <dcterms:modified xsi:type="dcterms:W3CDTF">2018-11-20T12:02:08Z</dcterms:modified>
</cp:coreProperties>
</file>