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72" r:id="rId7"/>
    <p:sldId id="274" r:id="rId8"/>
    <p:sldId id="276" r:id="rId9"/>
    <p:sldId id="275" r:id="rId10"/>
    <p:sldId id="271" r:id="rId11"/>
    <p:sldId id="269" r:id="rId1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6"/>
    <p:restoredTop sz="94666"/>
  </p:normalViewPr>
  <p:slideViewPr>
    <p:cSldViewPr snapToGrid="0" snapToObjects="1">
      <p:cViewPr>
        <p:scale>
          <a:sx n="112" d="100"/>
          <a:sy n="112" d="100"/>
        </p:scale>
        <p:origin x="840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16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6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6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r>
              <a:t>Click to edit Master text styles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hf hdr="0" ftr="0" dt="0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ctrTitle"/>
          </p:nvPr>
        </p:nvSpPr>
        <p:spPr>
          <a:xfrm>
            <a:off x="685800" y="1029083"/>
            <a:ext cx="7772400" cy="1470026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48055">
              <a:defRPr sz="3136"/>
            </a:pPr>
            <a:r>
              <a:rPr sz="3200" dirty="0"/>
              <a:t>Smartphone-based Low-cost Simultaneous Localization and Mapping (SLAM) </a:t>
            </a:r>
            <a:br>
              <a:rPr sz="3200" dirty="0"/>
            </a:br>
            <a:r>
              <a:rPr sz="3200" dirty="0"/>
              <a:t>Design Review </a:t>
            </a:r>
            <a:r>
              <a:rPr lang="en-US" altLang="zh-CN" sz="3200" dirty="0" smtClean="0"/>
              <a:t>3</a:t>
            </a:r>
            <a:endParaRPr sz="3200" dirty="0"/>
          </a:p>
        </p:txBody>
      </p:sp>
      <p:sp>
        <p:nvSpPr>
          <p:cNvPr id="113" name="Shape 113"/>
          <p:cNvSpPr/>
          <p:nvPr/>
        </p:nvSpPr>
        <p:spPr>
          <a:xfrm>
            <a:off x="685799" y="3116646"/>
            <a:ext cx="7896092" cy="3477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Prepared by:</a:t>
            </a:r>
          </a:p>
          <a:p>
            <a:pPr algn="ctr"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Team 11</a:t>
            </a:r>
            <a:endParaRPr sz="2400" dirty="0"/>
          </a:p>
          <a:p>
            <a:pPr algn="ctr"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lang="zh-CN" altLang="en-US" dirty="0" smtClean="0"/>
              <a:t>马晓白 </a:t>
            </a:r>
            <a:r>
              <a:rPr dirty="0" smtClean="0"/>
              <a:t>Xiaobai </a:t>
            </a:r>
            <a:r>
              <a:rPr dirty="0"/>
              <a:t>Ma</a:t>
            </a:r>
          </a:p>
          <a:p>
            <a:pPr algn="ctr"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lang="zh-CN" altLang="en-US" dirty="0" smtClean="0"/>
              <a:t>王康旭 </a:t>
            </a:r>
            <a:r>
              <a:rPr dirty="0" smtClean="0"/>
              <a:t>Kangxu </a:t>
            </a:r>
            <a:r>
              <a:rPr dirty="0"/>
              <a:t>Wang</a:t>
            </a:r>
          </a:p>
          <a:p>
            <a:pPr algn="ctr"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lang="zh-CN" altLang="en-US" dirty="0" smtClean="0"/>
              <a:t>王振凯 </a:t>
            </a:r>
            <a:r>
              <a:rPr dirty="0" smtClean="0"/>
              <a:t>Zhenkai </a:t>
            </a:r>
            <a:r>
              <a:rPr dirty="0"/>
              <a:t>Wang</a:t>
            </a:r>
          </a:p>
          <a:p>
            <a:pPr algn="ctr"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lang="zh-CN" altLang="en-US" dirty="0" smtClean="0"/>
              <a:t>余路炜 </a:t>
            </a:r>
            <a:r>
              <a:rPr dirty="0" smtClean="0"/>
              <a:t>Luwei </a:t>
            </a:r>
            <a:r>
              <a:rPr dirty="0"/>
              <a:t>Yu</a:t>
            </a:r>
          </a:p>
          <a:p>
            <a:pPr algn="ctr"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lang="zh-CN" altLang="en-US" dirty="0" smtClean="0"/>
              <a:t>张智 </a:t>
            </a:r>
            <a:r>
              <a:rPr dirty="0" smtClean="0"/>
              <a:t>Zhi </a:t>
            </a:r>
            <a:r>
              <a:rPr dirty="0"/>
              <a:t>Zhang</a:t>
            </a:r>
          </a:p>
          <a:p>
            <a:pPr algn="ctr">
              <a:defRPr sz="2000">
                <a:latin typeface="+mj-lt"/>
                <a:ea typeface="+mj-ea"/>
                <a:cs typeface="+mj-cs"/>
                <a:sym typeface="Calibri"/>
              </a:defRPr>
            </a:pPr>
            <a:endParaRPr dirty="0"/>
          </a:p>
          <a:p>
            <a:pPr algn="ctr"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Prepared for:</a:t>
            </a:r>
          </a:p>
          <a:p>
            <a:pPr algn="ctr"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Project Sponsor: 2012 Laboratory @ Huawei Technologies Co. Ltd</a:t>
            </a:r>
          </a:p>
          <a:p>
            <a:pPr algn="ctr"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Project Mentor: </a:t>
            </a:r>
            <a:r>
              <a:rPr dirty="0" smtClean="0"/>
              <a:t>Zhijie Wang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Gang</a:t>
            </a:r>
            <a:r>
              <a:rPr lang="zh-CN" altLang="en-US" dirty="0" smtClean="0"/>
              <a:t> </a:t>
            </a:r>
            <a:r>
              <a:rPr lang="en-US" altLang="zh-CN" dirty="0" smtClean="0"/>
              <a:t>Ye</a:t>
            </a:r>
            <a:endParaRPr dirty="0"/>
          </a:p>
        </p:txBody>
      </p:sp>
      <p:pic>
        <p:nvPicPr>
          <p:cNvPr id="114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76945" y="13230"/>
            <a:ext cx="1467056" cy="1019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2.jpg" descr="Huawei_Logo.jpg"/>
          <p:cNvPicPr>
            <a:picLocks noChangeAspect="1"/>
          </p:cNvPicPr>
          <p:nvPr/>
        </p:nvPicPr>
        <p:blipFill>
          <a:blip r:embed="rId4">
            <a:extLst/>
          </a:blip>
          <a:srcRect l="32918" t="27524" r="32674" b="28178"/>
          <a:stretch>
            <a:fillRect/>
          </a:stretch>
        </p:blipFill>
        <p:spPr>
          <a:xfrm>
            <a:off x="0" y="0"/>
            <a:ext cx="1054201" cy="104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</a:t>
            </a:fld>
            <a:endParaRPr lang="uk-UA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US" dirty="0" smtClean="0"/>
              <a:t>Reference</a:t>
            </a:r>
            <a:endParaRPr lang="en-US" dirty="0"/>
          </a:p>
        </p:txBody>
      </p:sp>
      <p:pic>
        <p:nvPicPr>
          <p:cNvPr id="9" name="image2.jpg" descr="Huawei_Logo.jpg"/>
          <p:cNvPicPr>
            <a:picLocks noChangeAspect="1"/>
          </p:cNvPicPr>
          <p:nvPr/>
        </p:nvPicPr>
        <p:blipFill>
          <a:blip r:embed="rId2">
            <a:extLst/>
          </a:blip>
          <a:srcRect l="32918" t="27524" r="32674" b="28178"/>
          <a:stretch>
            <a:fillRect/>
          </a:stretch>
        </p:blipFill>
        <p:spPr>
          <a:xfrm>
            <a:off x="0" y="0"/>
            <a:ext cx="1054201" cy="104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10</a:t>
            </a:fld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837268" y="1692277"/>
            <a:ext cx="78495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en-US" dirty="0" smtClean="0"/>
              <a:t>.Mur-Artal</a:t>
            </a:r>
            <a:r>
              <a:rPr lang="en-US" dirty="0"/>
              <a:t>, Raul, J. M. M. </a:t>
            </a:r>
            <a:r>
              <a:rPr lang="en-US" dirty="0" err="1"/>
              <a:t>Montiel</a:t>
            </a:r>
            <a:r>
              <a:rPr lang="en-US" dirty="0"/>
              <a:t>, and Juan D. </a:t>
            </a:r>
            <a:r>
              <a:rPr lang="en-US" dirty="0" err="1"/>
              <a:t>Tardos</a:t>
            </a:r>
            <a:r>
              <a:rPr lang="en-US" dirty="0"/>
              <a:t>. "ORB-SLAM: a versatile and accurate monocular SLAM system." Robotics, IEEE Transactions on 31.5 (2015): 1147-1163.</a:t>
            </a:r>
          </a:p>
        </p:txBody>
      </p:sp>
    </p:spTree>
    <p:extLst>
      <p:ext uri="{BB962C8B-B14F-4D97-AF65-F5344CB8AC3E}">
        <p14:creationId xmlns:p14="http://schemas.microsoft.com/office/powerpoint/2010/main" val="21103799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457200" y="1272400"/>
            <a:ext cx="8229600" cy="3923743"/>
          </a:xfrm>
          <a:prstGeom prst="rect">
            <a:avLst/>
          </a:prstGeom>
        </p:spPr>
        <p:txBody>
          <a:bodyPr/>
          <a:lstStyle/>
          <a:p>
            <a:r>
              <a:t>Thanks!</a:t>
            </a:r>
            <a:br/>
            <a:r>
              <a:t/>
            </a:r>
            <a:br/>
            <a:r>
              <a:t>Q&amp;A</a:t>
            </a:r>
          </a:p>
        </p:txBody>
      </p:sp>
      <p:pic>
        <p:nvPicPr>
          <p:cNvPr id="20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6945" y="0"/>
            <a:ext cx="1467056" cy="1019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2.jpg" descr="Huawei_Logo.jpg"/>
          <p:cNvPicPr>
            <a:picLocks noChangeAspect="1"/>
          </p:cNvPicPr>
          <p:nvPr/>
        </p:nvPicPr>
        <p:blipFill>
          <a:blip r:embed="rId3">
            <a:extLst/>
          </a:blip>
          <a:srcRect l="32918" t="27524" r="32674" b="28178"/>
          <a:stretch>
            <a:fillRect/>
          </a:stretch>
        </p:blipFill>
        <p:spPr>
          <a:xfrm>
            <a:off x="0" y="0"/>
            <a:ext cx="1054201" cy="104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11</a:t>
            </a:fld>
            <a:endParaRPr lang="uk-UA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Solution</a:t>
            </a:r>
          </a:p>
          <a:p>
            <a:r>
              <a:rPr lang="en-US" altLang="zh-CN" dirty="0" smtClean="0"/>
              <a:t>Concept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Generation</a:t>
            </a:r>
          </a:p>
          <a:p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Interface</a:t>
            </a:r>
          </a:p>
          <a:p>
            <a:r>
              <a:rPr lang="en-US" altLang="zh-CN" dirty="0" smtClean="0"/>
              <a:t>Demo</a:t>
            </a:r>
          </a:p>
          <a:p>
            <a:r>
              <a:rPr lang="en-US" altLang="zh-CN" dirty="0" smtClean="0"/>
              <a:t>Engineering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Specifications</a:t>
            </a:r>
          </a:p>
          <a:p>
            <a:endParaRPr dirty="0"/>
          </a:p>
        </p:txBody>
      </p:sp>
      <p:pic>
        <p:nvPicPr>
          <p:cNvPr id="11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6945" y="0"/>
            <a:ext cx="1467056" cy="1019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mage2.jpg" descr="Huawei_Logo.jpg"/>
          <p:cNvPicPr>
            <a:picLocks noChangeAspect="1"/>
          </p:cNvPicPr>
          <p:nvPr/>
        </p:nvPicPr>
        <p:blipFill>
          <a:blip r:embed="rId3">
            <a:extLst/>
          </a:blip>
          <a:srcRect l="32918" t="27524" r="32674" b="28178"/>
          <a:stretch>
            <a:fillRect/>
          </a:stretch>
        </p:blipFill>
        <p:spPr>
          <a:xfrm>
            <a:off x="0" y="0"/>
            <a:ext cx="1054201" cy="104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</a:t>
            </a:fld>
            <a:endParaRPr lang="uk-UA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Project Introduction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/>
          <a:lstStyle>
            <a:lvl2pPr marL="0" indent="457200">
              <a:buSzTx/>
              <a:buNone/>
              <a:defRPr sz="2800"/>
            </a:lvl2pPr>
          </a:lstStyle>
          <a:p>
            <a:r>
              <a:rPr dirty="0"/>
              <a:t>Smartphone-based SLAM: </a:t>
            </a:r>
          </a:p>
          <a:p>
            <a:pPr lvl="1"/>
            <a:r>
              <a:rPr dirty="0"/>
              <a:t>Use smartphone to achieve </a:t>
            </a:r>
            <a:r>
              <a:rPr lang="en-US" altLang="zh-CN" b="1" dirty="0" smtClean="0"/>
              <a:t>low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cost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convenient</a:t>
            </a:r>
            <a:r>
              <a:rPr lang="zh-CN" altLang="en-US" dirty="0" smtClean="0"/>
              <a:t> </a:t>
            </a:r>
            <a:r>
              <a:rPr dirty="0" smtClean="0"/>
              <a:t>real-time </a:t>
            </a:r>
            <a:r>
              <a:rPr dirty="0"/>
              <a:t>accurate localization.</a:t>
            </a:r>
          </a:p>
        </p:txBody>
      </p:sp>
      <p:pic>
        <p:nvPicPr>
          <p:cNvPr id="12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6945" y="0"/>
            <a:ext cx="1467056" cy="1019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3.jpg" descr="P9.jpg"/>
          <p:cNvPicPr>
            <a:picLocks noChangeAspect="1"/>
          </p:cNvPicPr>
          <p:nvPr/>
        </p:nvPicPr>
        <p:blipFill>
          <a:blip r:embed="rId3">
            <a:extLst/>
          </a:blip>
          <a:srcRect l="9686" r="8637"/>
          <a:stretch>
            <a:fillRect/>
          </a:stretch>
        </p:blipFill>
        <p:spPr>
          <a:xfrm>
            <a:off x="5291497" y="3327584"/>
            <a:ext cx="2736156" cy="3066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image4.jpg" descr="SLAM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1954" y="3327584"/>
            <a:ext cx="2848948" cy="3067873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/>
        </p:nvSpPr>
        <p:spPr>
          <a:xfrm>
            <a:off x="940710" y="6487757"/>
            <a:ext cx="357470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https://i.ytimg.com/vi/G6ARrD601Qk/maxresdefault.jpg</a:t>
            </a:r>
          </a:p>
        </p:txBody>
      </p:sp>
      <p:sp>
        <p:nvSpPr>
          <p:cNvPr id="128" name="Shape 128"/>
          <p:cNvSpPr/>
          <p:nvPr/>
        </p:nvSpPr>
        <p:spPr>
          <a:xfrm>
            <a:off x="5397325" y="6488669"/>
            <a:ext cx="3198417" cy="47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9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http://img10.360buyimg.com/n1/jfs/t1918/169/2366995781/85503/38fffc90/57057f7eN936fd6c0.jpg</a:t>
            </a:r>
          </a:p>
        </p:txBody>
      </p:sp>
      <p:pic>
        <p:nvPicPr>
          <p:cNvPr id="129" name="image2.jpg" descr="Huawei_Logo.jpg"/>
          <p:cNvPicPr>
            <a:picLocks noChangeAspect="1"/>
          </p:cNvPicPr>
          <p:nvPr/>
        </p:nvPicPr>
        <p:blipFill>
          <a:blip r:embed="rId5">
            <a:extLst/>
          </a:blip>
          <a:srcRect l="32918" t="27524" r="32674" b="28178"/>
          <a:stretch>
            <a:fillRect/>
          </a:stretch>
        </p:blipFill>
        <p:spPr>
          <a:xfrm>
            <a:off x="0" y="0"/>
            <a:ext cx="1054201" cy="104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</a:t>
            </a:fld>
            <a:endParaRPr lang="uk-UA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Project Introduction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/>
          <a:lstStyle/>
          <a:p>
            <a:r>
              <a:rPr dirty="0"/>
              <a:t>Customer Requirements:</a:t>
            </a:r>
          </a:p>
          <a:p>
            <a:pPr lvl="1"/>
            <a:r>
              <a:rPr dirty="0"/>
              <a:t>Platform: Huawei P9</a:t>
            </a:r>
          </a:p>
          <a:p>
            <a:pPr lvl="1"/>
            <a:r>
              <a:rPr dirty="0"/>
              <a:t>Environment: road with dynamic objects</a:t>
            </a:r>
          </a:p>
          <a:p>
            <a:pPr lvl="1"/>
            <a:r>
              <a:rPr smtClean="0"/>
              <a:t>Real-time </a:t>
            </a:r>
            <a:r>
              <a:rPr dirty="0"/>
              <a:t>localization </a:t>
            </a:r>
          </a:p>
          <a:p>
            <a:pPr lvl="2"/>
            <a:r>
              <a:rPr dirty="0"/>
              <a:t>Latency&lt; 100ms</a:t>
            </a:r>
          </a:p>
          <a:p>
            <a:pPr lvl="2"/>
            <a:r>
              <a:rPr dirty="0"/>
              <a:t>Error&lt;10cm</a:t>
            </a:r>
          </a:p>
        </p:txBody>
      </p:sp>
      <p:pic>
        <p:nvPicPr>
          <p:cNvPr id="13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6945" y="0"/>
            <a:ext cx="1467056" cy="1019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2.jpg" descr="Huawei_Logo.jpg"/>
          <p:cNvPicPr>
            <a:picLocks noChangeAspect="1"/>
          </p:cNvPicPr>
          <p:nvPr/>
        </p:nvPicPr>
        <p:blipFill>
          <a:blip r:embed="rId3">
            <a:extLst/>
          </a:blip>
          <a:srcRect l="32918" t="27524" r="32674" b="28178"/>
          <a:stretch>
            <a:fillRect/>
          </a:stretch>
        </p:blipFill>
        <p:spPr>
          <a:xfrm>
            <a:off x="0" y="0"/>
            <a:ext cx="1054201" cy="104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4</a:t>
            </a:fld>
            <a:endParaRPr lang="uk-UA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Solution</a:t>
            </a:r>
            <a:endParaRPr dirty="0"/>
          </a:p>
        </p:txBody>
      </p:sp>
      <p:pic>
        <p:nvPicPr>
          <p:cNvPr id="17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6945" y="0"/>
            <a:ext cx="1467056" cy="1019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2.jpg" descr="Huawei_Logo.jpg"/>
          <p:cNvPicPr>
            <a:picLocks noChangeAspect="1"/>
          </p:cNvPicPr>
          <p:nvPr/>
        </p:nvPicPr>
        <p:blipFill>
          <a:blip r:embed="rId3">
            <a:extLst/>
          </a:blip>
          <a:srcRect l="32918" t="27524" r="32674" b="28178"/>
          <a:stretch>
            <a:fillRect/>
          </a:stretch>
        </p:blipFill>
        <p:spPr>
          <a:xfrm>
            <a:off x="0" y="0"/>
            <a:ext cx="1054201" cy="104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5</a:t>
            </a:fld>
            <a:endParaRPr lang="uk-UA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00" y="1692277"/>
            <a:ext cx="7772400" cy="39624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Concept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Generation</a:t>
            </a:r>
            <a:endParaRPr dirty="0"/>
          </a:p>
        </p:txBody>
      </p:sp>
      <p:pic>
        <p:nvPicPr>
          <p:cNvPr id="17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6945" y="0"/>
            <a:ext cx="1467056" cy="1019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2.jpg" descr="Huawei_Logo.jpg"/>
          <p:cNvPicPr>
            <a:picLocks noChangeAspect="1"/>
          </p:cNvPicPr>
          <p:nvPr/>
        </p:nvPicPr>
        <p:blipFill>
          <a:blip r:embed="rId3">
            <a:extLst/>
          </a:blip>
          <a:srcRect l="32918" t="27524" r="32674" b="28178"/>
          <a:stretch>
            <a:fillRect/>
          </a:stretch>
        </p:blipFill>
        <p:spPr>
          <a:xfrm>
            <a:off x="0" y="0"/>
            <a:ext cx="1054201" cy="104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6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13" y="1163644"/>
            <a:ext cx="5418377" cy="56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233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7</a:t>
            </a:fld>
            <a:endParaRPr lang="uk-UA"/>
          </a:p>
        </p:txBody>
      </p:sp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6945" y="0"/>
            <a:ext cx="1467056" cy="1019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2.jpg" descr="Huawei_Logo.jpg"/>
          <p:cNvPicPr>
            <a:picLocks noChangeAspect="1"/>
          </p:cNvPicPr>
          <p:nvPr/>
        </p:nvPicPr>
        <p:blipFill>
          <a:blip r:embed="rId3">
            <a:extLst/>
          </a:blip>
          <a:srcRect l="32918" t="27524" r="32674" b="28178"/>
          <a:stretch>
            <a:fillRect/>
          </a:stretch>
        </p:blipFill>
        <p:spPr>
          <a:xfrm>
            <a:off x="0" y="0"/>
            <a:ext cx="1054201" cy="104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3872948"/>
            <a:ext cx="4057650" cy="22824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72948"/>
            <a:ext cx="4005715" cy="22532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2277"/>
            <a:ext cx="1576067" cy="15760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57015" y="3314169"/>
            <a:ext cx="576436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/>
              <a:t>Icon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2234" y="6284837"/>
            <a:ext cx="82329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Page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2190" y="6276900"/>
            <a:ext cx="82329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Page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752814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</a:t>
            </a:r>
            <a:r>
              <a:rPr lang="en-US" altLang="zh-CN" dirty="0" smtClean="0"/>
              <a:t>video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8</a:t>
            </a:fld>
            <a:endParaRPr lang="uk-UA"/>
          </a:p>
        </p:txBody>
      </p:sp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6945" y="0"/>
            <a:ext cx="1467056" cy="1019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2.jpg" descr="Huawei_Logo.jpg"/>
          <p:cNvPicPr>
            <a:picLocks noChangeAspect="1"/>
          </p:cNvPicPr>
          <p:nvPr/>
        </p:nvPicPr>
        <p:blipFill>
          <a:blip r:embed="rId3">
            <a:extLst/>
          </a:blip>
          <a:srcRect l="32918" t="27524" r="32674" b="28178"/>
          <a:stretch>
            <a:fillRect/>
          </a:stretch>
        </p:blipFill>
        <p:spPr>
          <a:xfrm>
            <a:off x="0" y="0"/>
            <a:ext cx="1054201" cy="1044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0442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Engineering</a:t>
            </a:r>
            <a:r>
              <a:rPr lang="zh-CN" altLang="en-US" dirty="0"/>
              <a:t> </a:t>
            </a:r>
            <a:r>
              <a:rPr lang="en-US" altLang="zh-CN" dirty="0"/>
              <a:t>Specifications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9</a:t>
            </a:fld>
            <a:endParaRPr lang="uk-UA"/>
          </a:p>
        </p:txBody>
      </p:sp>
      <p:pic>
        <p:nvPicPr>
          <p:cNvPr id="5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76945" y="0"/>
            <a:ext cx="1467056" cy="1019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2.jpg" descr="Huawei_Logo.jpg"/>
          <p:cNvPicPr>
            <a:picLocks noChangeAspect="1"/>
          </p:cNvPicPr>
          <p:nvPr/>
        </p:nvPicPr>
        <p:blipFill>
          <a:blip r:embed="rId4">
            <a:extLst/>
          </a:blip>
          <a:srcRect l="32918" t="27524" r="32674" b="28178"/>
          <a:stretch>
            <a:fillRect/>
          </a:stretch>
        </p:blipFill>
        <p:spPr>
          <a:xfrm>
            <a:off x="0" y="0"/>
            <a:ext cx="1054201" cy="104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8405"/>
            <a:ext cx="8235179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245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177</Words>
  <Application>Microsoft Macintosh PowerPoint</Application>
  <PresentationFormat>On-screen Show (4:3)</PresentationFormat>
  <Paragraphs>54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</vt:lpstr>
      <vt:lpstr>Office Theme</vt:lpstr>
      <vt:lpstr>Smartphone-based Low-cost Simultaneous Localization and Mapping (SLAM)  Design Review 3</vt:lpstr>
      <vt:lpstr>Agenda</vt:lpstr>
      <vt:lpstr>Project Introduction</vt:lpstr>
      <vt:lpstr>Project Introduction</vt:lpstr>
      <vt:lpstr>Solution</vt:lpstr>
      <vt:lpstr>Concept Generation</vt:lpstr>
      <vt:lpstr>User Interface</vt:lpstr>
      <vt:lpstr>Demo</vt:lpstr>
      <vt:lpstr>Engineering Specifications</vt:lpstr>
      <vt:lpstr>PowerPoint Presentation</vt:lpstr>
      <vt:lpstr>Thanks!  Q&amp;A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Smartphone-based Low-cost Simultaneous Localization and Mapping (SLAM)  Design Review 2</dc:title>
  <cp:lastModifiedBy>Kangxu Wang</cp:lastModifiedBy>
  <cp:revision>33</cp:revision>
  <dcterms:modified xsi:type="dcterms:W3CDTF">2016-07-26T12:29:21Z</dcterms:modified>
</cp:coreProperties>
</file>