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/>
          <p:cNvPicPr/>
          <p:nvPr/>
        </p:nvPicPr>
        <p:blipFill>
          <a:blip r:embed="rId2"/>
          <a:stretch/>
        </p:blipFill>
        <p:spPr>
          <a:xfrm>
            <a:off x="-555480" y="3802320"/>
            <a:ext cx="4155120" cy="23371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95" y="621436"/>
            <a:ext cx="5702078" cy="3233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70" y="1316607"/>
            <a:ext cx="5591340" cy="38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3" y="1371041"/>
            <a:ext cx="5502833" cy="38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1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188" y="685519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Башни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2829829"/>
            <a:ext cx="1071062" cy="1071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6" y="2664033"/>
            <a:ext cx="1012818" cy="10128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48" y="2849079"/>
            <a:ext cx="1071062" cy="10710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70" y="2877953"/>
            <a:ext cx="1071062" cy="1071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92" y="2926079"/>
            <a:ext cx="1071062" cy="10710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92" y="2877953"/>
            <a:ext cx="1071062" cy="10710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28" y="2646949"/>
            <a:ext cx="1157408" cy="11574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5" y="2695073"/>
            <a:ext cx="1080407" cy="10804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22" y="2867563"/>
            <a:ext cx="1188380" cy="11883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42" y="2713629"/>
            <a:ext cx="1042601" cy="10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251" y="548606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2" y="1231177"/>
            <a:ext cx="885524" cy="8855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94" y="2988402"/>
            <a:ext cx="941181" cy="9411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1887073"/>
            <a:ext cx="871567" cy="8715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27" y="3526873"/>
            <a:ext cx="871018" cy="8710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85" y="3997480"/>
            <a:ext cx="885522" cy="8855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3001253"/>
            <a:ext cx="874927" cy="8749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2116701"/>
            <a:ext cx="874927" cy="8749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6" y="1292704"/>
            <a:ext cx="782112" cy="7821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2137726"/>
            <a:ext cx="853902" cy="85390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3556033"/>
            <a:ext cx="812698" cy="8126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865" y="1842286"/>
            <a:ext cx="961142" cy="9611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4029100"/>
            <a:ext cx="853902" cy="8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47" y="1388834"/>
            <a:ext cx="3306173" cy="33660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50" y="3436695"/>
            <a:ext cx="984096" cy="9840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1565629"/>
            <a:ext cx="973120" cy="973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3432120"/>
            <a:ext cx="971675" cy="9716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19" y="1558322"/>
            <a:ext cx="980427" cy="9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43" y="1358363"/>
            <a:ext cx="6241993" cy="35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8</Words>
  <Application>Microsoft Office PowerPoint</Application>
  <PresentationFormat>Произвольный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Презентация PowerPoint</vt:lpstr>
      <vt:lpstr>Меню</vt:lpstr>
      <vt:lpstr>Уровни</vt:lpstr>
      <vt:lpstr>Башни</vt:lpstr>
      <vt:lpstr>Враги</vt:lpstr>
      <vt:lpstr>Карта</vt:lpstr>
      <vt:lpstr>Поле для игры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Андрей Бураков</cp:lastModifiedBy>
  <cp:revision>12</cp:revision>
  <dcterms:created xsi:type="dcterms:W3CDTF">2019-11-08T09:15:46Z</dcterms:created>
  <dcterms:modified xsi:type="dcterms:W3CDTF">2020-01-20T21:52:19Z</dcterms:modified>
  <dc:language>ru-RU</dc:language>
</cp:coreProperties>
</file>