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Рисунок 76"/>
          <p:cNvPicPr/>
          <p:nvPr/>
        </p:nvPicPr>
        <p:blipFill>
          <a:blip r:embed="rId2"/>
          <a:stretch/>
        </p:blipFill>
        <p:spPr>
          <a:xfrm>
            <a:off x="-555480" y="3802320"/>
            <a:ext cx="4155120" cy="23371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95" y="621436"/>
            <a:ext cx="5702078" cy="3233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00" y="394601"/>
            <a:ext cx="9071280" cy="6093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Меню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970" y="1316607"/>
            <a:ext cx="5591340" cy="38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00" y="394601"/>
            <a:ext cx="9071280" cy="6093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223" y="1371041"/>
            <a:ext cx="5502833" cy="38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1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3188" y="685519"/>
            <a:ext cx="9071280" cy="6093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Башни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03" y="2829829"/>
            <a:ext cx="1071062" cy="10710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76" y="2664033"/>
            <a:ext cx="1012818" cy="10128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48" y="2849079"/>
            <a:ext cx="1071062" cy="107106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70" y="2877953"/>
            <a:ext cx="1071062" cy="10710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92" y="2926079"/>
            <a:ext cx="1071062" cy="107106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92" y="2877953"/>
            <a:ext cx="1071062" cy="10710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628" y="2646949"/>
            <a:ext cx="1157408" cy="115740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25" y="2695073"/>
            <a:ext cx="1080407" cy="10804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22" y="2867563"/>
            <a:ext cx="1188380" cy="118838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42" y="2713629"/>
            <a:ext cx="1042601" cy="104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3251" y="548606"/>
            <a:ext cx="9071280" cy="6093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Враги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2" y="1231177"/>
            <a:ext cx="885524" cy="8855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94" y="2988402"/>
            <a:ext cx="941181" cy="9411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3" y="1887073"/>
            <a:ext cx="871567" cy="87156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27" y="3526873"/>
            <a:ext cx="871018" cy="87101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85" y="3997480"/>
            <a:ext cx="885522" cy="88552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27" y="3001253"/>
            <a:ext cx="874927" cy="87492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27" y="2116701"/>
            <a:ext cx="874927" cy="87492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16" y="1292704"/>
            <a:ext cx="782112" cy="78211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520" y="2137726"/>
            <a:ext cx="853902" cy="85390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3" y="3556033"/>
            <a:ext cx="812698" cy="81269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865" y="1842286"/>
            <a:ext cx="961142" cy="96114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520" y="4029100"/>
            <a:ext cx="853902" cy="8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00" y="394601"/>
            <a:ext cx="9071280" cy="6093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747" y="1388834"/>
            <a:ext cx="3306173" cy="33660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650" y="3436695"/>
            <a:ext cx="984096" cy="9840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63" y="1565629"/>
            <a:ext cx="973120" cy="97312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63" y="3432120"/>
            <a:ext cx="971675" cy="9716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319" y="1558322"/>
            <a:ext cx="980427" cy="98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5</Words>
  <Application>Microsoft Office PowerPoint</Application>
  <PresentationFormat>Произвольный</PresentationFormat>
  <Paragraphs>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DejaVu Sans</vt:lpstr>
      <vt:lpstr>Symbol</vt:lpstr>
      <vt:lpstr>Times New Roman</vt:lpstr>
      <vt:lpstr>Wingdings</vt:lpstr>
      <vt:lpstr>Office Theme</vt:lpstr>
      <vt:lpstr>Презентация PowerPoint</vt:lpstr>
      <vt:lpstr>Меню</vt:lpstr>
      <vt:lpstr>Уровни</vt:lpstr>
      <vt:lpstr>Башни</vt:lpstr>
      <vt:lpstr>Враги</vt:lpstr>
      <vt:lpstr>Карта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Андрей Бураков</cp:lastModifiedBy>
  <cp:revision>10</cp:revision>
  <dcterms:created xsi:type="dcterms:W3CDTF">2019-11-08T09:15:46Z</dcterms:created>
  <dcterms:modified xsi:type="dcterms:W3CDTF">2020-01-20T21:12:21Z</dcterms:modified>
  <dc:language>ru-RU</dc:language>
</cp:coreProperties>
</file>