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244520" y="1150920"/>
            <a:ext cx="7683120" cy="21297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-555480" y="3802320"/>
            <a:ext cx="4155120" cy="233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Переводчик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328000" y="2327760"/>
            <a:ext cx="3815280" cy="11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Consolas"/>
              </a:rPr>
              <a:t>Переводите слова при помощи технологии Яндекс Переводчик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34080" y="1347120"/>
            <a:ext cx="4489560" cy="326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Словарь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012000" y="1260000"/>
            <a:ext cx="359928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Добавляйте, изучайте, практикуйте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24000" y="1111680"/>
            <a:ext cx="5414040" cy="390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13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Миниигры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68000" y="1290600"/>
            <a:ext cx="3455640" cy="16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Изучайте английский играючи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248000" y="1044000"/>
            <a:ext cx="5431680" cy="394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Слово-перевод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326600"/>
            <a:ext cx="295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Одна из миниигр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032000" y="1152360"/>
            <a:ext cx="5507640" cy="398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Статистика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660000" y="1326600"/>
            <a:ext cx="2879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Следите за вашими результатами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78880" y="1059480"/>
            <a:ext cx="5504760" cy="399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Настройки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192000" y="1326600"/>
            <a:ext cx="3383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Кастомизируй приложение под себя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80520" y="1080000"/>
            <a:ext cx="545472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2019-11-08T09:15:46Z</dcterms:created>
  <dc:creator/>
  <dc:description/>
  <dc:language>ru-RU</dc:language>
  <cp:lastModifiedBy/>
  <dcterms:modified xsi:type="dcterms:W3CDTF">2019-11-08T15:31:44Z</dcterms:modified>
  <cp:revision>1</cp:revision>
  <dc:subject/>
  <dc:title/>
</cp:coreProperties>
</file>