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8953" autoAdjust="0"/>
  </p:normalViewPr>
  <p:slideViewPr>
    <p:cSldViewPr snapToGrid="0">
      <p:cViewPr>
        <p:scale>
          <a:sx n="85" d="100"/>
          <a:sy n="85" d="100"/>
        </p:scale>
        <p:origin x="-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F63ED-8513-4455-9A16-97BF9A0A6C45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694E6-5D96-45FB-9A91-1FDB2D00C9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130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694E6-5D96-45FB-9A91-1FDB2D00C9E0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183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A836-E873-49F5-9D3F-0966BD32EF77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02EB-8F3C-451A-8917-E552CA9F0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A836-E873-49F5-9D3F-0966BD32EF77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02EB-8F3C-451A-8917-E552CA9F0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A836-E873-49F5-9D3F-0966BD32EF77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02EB-8F3C-451A-8917-E552CA9F0C1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A836-E873-49F5-9D3F-0966BD32EF77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02EB-8F3C-451A-8917-E552CA9F0C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A836-E873-49F5-9D3F-0966BD32EF77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02EB-8F3C-451A-8917-E552CA9F0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A836-E873-49F5-9D3F-0966BD32EF77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02EB-8F3C-451A-8917-E552CA9F0C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A836-E873-49F5-9D3F-0966BD32EF77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02EB-8F3C-451A-8917-E552CA9F0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A836-E873-49F5-9D3F-0966BD32EF77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02EB-8F3C-451A-8917-E552CA9F0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A836-E873-49F5-9D3F-0966BD32EF77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02EB-8F3C-451A-8917-E552CA9F0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A836-E873-49F5-9D3F-0966BD32EF77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02EB-8F3C-451A-8917-E552CA9F0C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A836-E873-49F5-9D3F-0966BD32EF77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02EB-8F3C-451A-8917-E552CA9F0C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0E2A836-E873-49F5-9D3F-0966BD32EF77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B2B02EB-8F3C-451A-8917-E552CA9F0C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60D8E20-AFB9-4E99-A07B-2A3FAED89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69011306"/>
              </p:ext>
            </p:extLst>
          </p:nvPr>
        </p:nvGraphicFramePr>
        <p:xfrm>
          <a:off x="941920" y="3697941"/>
          <a:ext cx="103632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18109159"/>
                    </a:ext>
                  </a:extLst>
                </a:gridCol>
                <a:gridCol w="5994400">
                  <a:extLst>
                    <a:ext uri="{9D8B030D-6E8A-4147-A177-3AD203B41FA5}">
                      <a16:colId xmlns:a16="http://schemas.microsoft.com/office/drawing/2014/main" xmlns="" val="95046833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xmlns="" val="1471439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erlin Sans FB" panose="020E0602020502020306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erlin Sans FB" panose="020E0602020502020306" pitchFamily="34" charset="0"/>
                        </a:rPr>
                        <a:t>Aditya Narayan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>
                          <a:latin typeface="Berlin Sans FB" panose="020E0602020502020306" pitchFamily="34" charset="0"/>
                        </a:rPr>
                        <a:t>1671--</a:t>
                      </a:r>
                      <a:endParaRPr lang="en-IN" sz="220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92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erlin Sans FB" panose="020E0602020502020306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erlin Sans FB" panose="020E0602020502020306" pitchFamily="34" charset="0"/>
                        </a:rPr>
                        <a:t>Ankit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>
                          <a:latin typeface="Berlin Sans FB" panose="020E0602020502020306" pitchFamily="34" charset="0"/>
                        </a:rPr>
                        <a:t>1671--</a:t>
                      </a:r>
                      <a:endParaRPr lang="en-IN" sz="220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337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erlin Sans FB" panose="020E0602020502020306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err="1">
                          <a:latin typeface="Berlin Sans FB" panose="020E0602020502020306" pitchFamily="34" charset="0"/>
                        </a:rPr>
                        <a:t>Debadri</a:t>
                      </a:r>
                      <a:r>
                        <a:rPr lang="en-IN" sz="2200" dirty="0"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n-IN" sz="2200" dirty="0" err="1">
                          <a:latin typeface="Berlin Sans FB" panose="020E0602020502020306" pitchFamily="34" charset="0"/>
                        </a:rPr>
                        <a:t>Basak</a:t>
                      </a:r>
                      <a:r>
                        <a:rPr lang="en-IN" sz="2200" dirty="0">
                          <a:latin typeface="Berlin Sans FB" panose="020E0602020502020306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smtClean="0">
                          <a:latin typeface="Berlin Sans FB" panose="020E0602020502020306" pitchFamily="34" charset="0"/>
                        </a:rPr>
                        <a:t>167116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87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erlin Sans FB" panose="020E0602020502020306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err="1">
                          <a:latin typeface="Berlin Sans FB" panose="020E0602020502020306" pitchFamily="34" charset="0"/>
                        </a:rPr>
                        <a:t>Sree</a:t>
                      </a:r>
                      <a:r>
                        <a:rPr lang="en-IN" sz="2200" dirty="0">
                          <a:latin typeface="Berlin Sans FB" panose="020E0602020502020306" pitchFamily="34" charset="0"/>
                        </a:rPr>
                        <a:t> Harini 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>
                          <a:latin typeface="Berlin Sans FB" panose="020E0602020502020306" pitchFamily="34" charset="0"/>
                        </a:rPr>
                        <a:t>1671--</a:t>
                      </a:r>
                      <a:endParaRPr lang="en-IN" sz="220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572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erlin Sans FB" panose="020E0602020502020306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erlin Sans FB" panose="020E0602020502020306" pitchFamily="34" charset="0"/>
                        </a:rPr>
                        <a:t>Saketi Sai Bhaskar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>
                          <a:latin typeface="Berlin Sans FB" panose="020E0602020502020306" pitchFamily="34" charset="0"/>
                        </a:rPr>
                        <a:t>167156</a:t>
                      </a:r>
                      <a:endParaRPr lang="en-IN" sz="220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470740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DB1210-9AAD-4F77-9A6B-B72ADD60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08261"/>
            <a:ext cx="10364451" cy="1596177"/>
          </a:xfrm>
        </p:spPr>
        <p:txBody>
          <a:bodyPr>
            <a:noAutofit/>
          </a:bodyPr>
          <a:lstStyle/>
          <a:p>
            <a:r>
              <a:rPr lang="en-IN" sz="3200" u="sng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SOFTWARE REQUIREMENTS SPECIFICATION FOR EXPECTO PATRONUM - A BPO MANAGEMENT SYSTEM</a:t>
            </a:r>
            <a:endParaRPr lang="en-IN" sz="3200" u="sng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87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FINISH</a:t>
            </a:r>
            <a:endParaRPr lang="en-IN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603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75FAF0-CF30-446B-A5FF-BE7B994E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Business process outsourcing (BPO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) is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a form of outsourcing that involves the contracting of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the operations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and responsibilities of a specific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business functions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(or processes) to a third-party service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provider. BPO is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typically categorized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into back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office outsourcing - and front office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outsourcing. Back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office outsourcing-internal business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functions such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as human resource or finance and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accounting and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front office includes-customer-related services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BPO that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is contracted outside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a company's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country is called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offshore outsourcing. BPO that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is contracted to a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company's neighbouring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(or nearby) country is called nearshore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  <a:ea typeface="Microsoft GothicNeo" panose="020B0503020000020004" pitchFamily="34" charset="-127"/>
                <a:cs typeface="Arial" panose="020B0604020202020204" pitchFamily="34" charset="0"/>
              </a:rPr>
              <a:t>outsourcing.</a:t>
            </a:r>
            <a:endParaRPr lang="en-IN" dirty="0">
              <a:solidFill>
                <a:schemeClr val="tx1"/>
              </a:solidFill>
              <a:latin typeface="Berlin Sans FB" panose="020E0602020502020306" pitchFamily="34" charset="0"/>
              <a:ea typeface="Microsoft GothicNeo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4A053-E9F1-457F-A900-1C7662F0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ABOUT BPO</a:t>
            </a:r>
            <a:endParaRPr lang="en-IN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70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93C2F8-ADC3-4106-88B8-CF1D50A3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Cost </a:t>
            </a:r>
            <a:r>
              <a:rPr lang="en-IN" sz="2600" dirty="0">
                <a:solidFill>
                  <a:schemeClr val="tx1"/>
                </a:solidFill>
                <a:latin typeface="Berlin Sans FB" panose="020E0602020502020306" pitchFamily="34" charset="0"/>
              </a:rPr>
              <a:t>effectiveness(Economies</a:t>
            </a:r>
            <a:r>
              <a:rPr lang="en-IN" sz="2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)</a:t>
            </a:r>
          </a:p>
          <a:p>
            <a:pPr algn="ctr"/>
            <a:r>
              <a:rPr lang="en-IN" sz="2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Better </a:t>
            </a:r>
            <a:r>
              <a:rPr lang="en-IN" sz="2600" dirty="0">
                <a:solidFill>
                  <a:schemeClr val="tx1"/>
                </a:solidFill>
                <a:latin typeface="Berlin Sans FB" panose="020E0602020502020306" pitchFamily="34" charset="0"/>
              </a:rPr>
              <a:t>Quality at lower cost </a:t>
            </a:r>
            <a:endParaRPr lang="en-IN" sz="2600" dirty="0" smtClean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IN" sz="2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Concentration on COREBUSINESS</a:t>
            </a:r>
          </a:p>
          <a:p>
            <a:pPr algn="ctr"/>
            <a:r>
              <a:rPr lang="en-IN" sz="2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Securing </a:t>
            </a:r>
            <a:r>
              <a:rPr lang="en-IN" sz="2600" dirty="0">
                <a:solidFill>
                  <a:schemeClr val="tx1"/>
                </a:solidFill>
                <a:latin typeface="Berlin Sans FB" panose="020E0602020502020306" pitchFamily="34" charset="0"/>
              </a:rPr>
              <a:t>Data </a:t>
            </a:r>
            <a:r>
              <a:rPr lang="en-IN" sz="26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islesscomplicated</a:t>
            </a:r>
            <a:r>
              <a:rPr lang="en-IN" sz="2600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endParaRPr lang="en-IN" sz="2600" dirty="0" smtClean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IN" sz="2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Tighter </a:t>
            </a:r>
            <a:r>
              <a:rPr lang="en-IN" sz="2600" dirty="0">
                <a:solidFill>
                  <a:schemeClr val="tx1"/>
                </a:solidFill>
                <a:latin typeface="Berlin Sans FB" panose="020E0602020502020306" pitchFamily="34" charset="0"/>
              </a:rPr>
              <a:t>management control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54050-9BBF-48D2-8FB9-8165B941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Why BPO</a:t>
            </a:r>
            <a:endParaRPr lang="en-IN" sz="6000" dirty="0"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87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5CB639-7A34-4347-9C4A-8B9BCDA3F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06" y="2366682"/>
            <a:ext cx="9018494" cy="342451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2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Provident fund</a:t>
            </a:r>
          </a:p>
          <a:p>
            <a:r>
              <a:rPr lang="en-IN" sz="2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Loans</a:t>
            </a:r>
          </a:p>
          <a:p>
            <a:r>
              <a:rPr lang="en-IN" sz="2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Medical allowances</a:t>
            </a:r>
          </a:p>
          <a:p>
            <a:r>
              <a:rPr lang="en-IN" sz="2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Insurance schemes</a:t>
            </a:r>
          </a:p>
          <a:p>
            <a:r>
              <a:rPr lang="en-IN" sz="2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Transportation</a:t>
            </a:r>
          </a:p>
          <a:p>
            <a:r>
              <a:rPr lang="en-IN" sz="2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Companies leases </a:t>
            </a:r>
            <a:r>
              <a:rPr lang="en-IN" sz="2600" dirty="0" err="1" smtClean="0">
                <a:solidFill>
                  <a:schemeClr val="tx1"/>
                </a:solidFill>
                <a:latin typeface="Berlin Sans FB" panose="020E0602020502020306" pitchFamily="34" charset="0"/>
              </a:rPr>
              <a:t>accomodation</a:t>
            </a:r>
            <a:r>
              <a:rPr lang="en-IN" sz="2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</a:p>
          <a:p>
            <a:r>
              <a:rPr lang="en-IN" sz="2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Cafeteria</a:t>
            </a:r>
            <a:endParaRPr lang="en-IN" sz="2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7B6A-31D3-48C1-9B41-4DDD2651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9984074" cy="1045391"/>
          </a:xfrm>
        </p:spPr>
        <p:txBody>
          <a:bodyPr>
            <a:noAutofit/>
          </a:bodyPr>
          <a:lstStyle/>
          <a:p>
            <a:r>
              <a:rPr lang="en-IN" sz="5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SERVICES PROVIDED BY BPO</a:t>
            </a:r>
            <a:endParaRPr lang="en-IN" sz="5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84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0E1990-0710-402C-BF46-7508A401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The Project </a:t>
            </a:r>
            <a:r>
              <a:rPr lang="en-IN" dirty="0" err="1">
                <a:solidFill>
                  <a:schemeClr val="tx1"/>
                </a:solidFill>
                <a:latin typeface="Berlin Sans FB" panose="020E0602020502020306" pitchFamily="34" charset="0"/>
              </a:rPr>
              <a:t>Expecto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Berlin Sans FB" panose="020E0602020502020306" pitchFamily="34" charset="0"/>
              </a:rPr>
              <a:t>Patronum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 was developed in order to offer the BPO services to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the underserved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middle market enterprises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. The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whole purpose of this project is to make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outsourcing operation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of human resources, enterprises content management and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health care service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easier with the help of user friendly interface. The objective of this web app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is to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provide a user-friendly platform that provides business and technology solutions </a:t>
            </a:r>
            <a:r>
              <a:rPr lang="en-IN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tohelp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 the clients worldwide improve their business performance.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2E8AF-BDBC-4C1E-9FA6-8A6190E7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PURPOSE</a:t>
            </a:r>
            <a:endParaRPr lang="en-IN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816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EC50F3-075A-4162-A56A-EE52169DD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The name of the web app is ’</a:t>
            </a:r>
            <a:r>
              <a:rPr lang="en-IN" dirty="0" err="1">
                <a:solidFill>
                  <a:schemeClr val="tx1"/>
                </a:solidFill>
                <a:latin typeface="Berlin Sans FB" panose="020E0602020502020306" pitchFamily="34" charset="0"/>
              </a:rPr>
              <a:t>Expecto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Berlin Sans FB" panose="020E0602020502020306" pitchFamily="34" charset="0"/>
              </a:rPr>
              <a:t>Patronum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’,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inspired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from a charm name in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popular novel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series ”Harry Potter”. The meaning of this phrase is ”I hope for a patron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”, which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means requirement of a guidance. This web app is intended to offer BPO in </a:t>
            </a:r>
            <a:r>
              <a:rPr lang="en-IN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thethree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 fields: HRO, ECM and HCO. The company or any person who wants to </a:t>
            </a:r>
            <a:r>
              <a:rPr lang="en-IN" dirty="0" err="1">
                <a:solidFill>
                  <a:schemeClr val="tx1"/>
                </a:solidFill>
                <a:latin typeface="Berlin Sans FB" panose="020E0602020502020306" pitchFamily="34" charset="0"/>
              </a:rPr>
              <a:t>utilizethis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 services are provided with a facility to create a free account, log in and browse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the services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available.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4E702-C875-41C3-9751-E3ACCBF7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SCOPE</a:t>
            </a:r>
            <a:endParaRPr lang="en-IN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01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42E386-E0A9-44EC-9C4D-4DEBEFDC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Expecto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Berlin Sans FB" panose="020E0602020502020306" pitchFamily="34" charset="0"/>
              </a:rPr>
              <a:t>Patronum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was developed by focusing on the back-office services of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underserved middle-market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enterprises. It is not a part of any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other software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. It provides a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user friendly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interface that makes the method of BPO even easier. The software is not a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part of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any other software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. It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takes help from some third party software for ECM function, 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like Document 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management, Electronic Forms etc.,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578020-0CC0-414E-B160-128E2FFD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PRODUCT PERSPECTIVE</a:t>
            </a:r>
            <a:endParaRPr lang="en-IN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064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Database: It uses SQLite which is integrated with Django </a:t>
            </a:r>
          </a:p>
          <a:p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Backend: Backend of the </a:t>
            </a:r>
            <a:r>
              <a:rPr lang="en-IN" dirty="0" err="1">
                <a:solidFill>
                  <a:schemeClr val="tx1"/>
                </a:solidFill>
                <a:latin typeface="Berlin Sans FB" panose="020E0602020502020306" pitchFamily="34" charset="0"/>
              </a:rPr>
              <a:t>webapp</a:t>
            </a:r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 is developed using Django 2.0</a:t>
            </a:r>
          </a:p>
          <a:p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There should be a homepage which consist of register and login button</a:t>
            </a:r>
          </a:p>
          <a:p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The Registration form should contains the field :username, password, etc. The Company name is only applicable IFF they are organisation</a:t>
            </a:r>
          </a:p>
          <a:p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The system is which the server is running must be of 64bit architecture</a:t>
            </a:r>
          </a:p>
          <a:p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The server should run on localhost port</a:t>
            </a:r>
          </a:p>
          <a:p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The python version must be of ¿=3.6</a:t>
            </a:r>
          </a:p>
          <a:p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Django version for running the server ¿=2.0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INTERFACES</a:t>
            </a:r>
            <a:endParaRPr lang="en-IN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013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757" y="2187388"/>
            <a:ext cx="9877777" cy="3938775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Create account: Companies employees and stakeholders must be to create an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account in </a:t>
            </a:r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the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system</a:t>
            </a:r>
          </a:p>
          <a:p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Login: User should be able to login into the system by entering the username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and password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Logout </a:t>
            </a:r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: There should be a option for logging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out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Checking </a:t>
            </a:r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accounting info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company </a:t>
            </a:r>
            <a:r>
              <a:rPr lang="en-IN" sz="1600" dirty="0" err="1" smtClean="0">
                <a:solidFill>
                  <a:schemeClr val="tx1"/>
                </a:solidFill>
                <a:latin typeface="Berlin Sans FB" panose="020E0602020502020306" pitchFamily="34" charset="0"/>
              </a:rPr>
              <a:t>Company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employees should be able to see the accounting information of the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company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Uploading </a:t>
            </a:r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HR Info: company should be able to upload their employee information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in csv format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Giving </a:t>
            </a:r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HR info: company should be able to perform analytical varies on the HR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info uploaded </a:t>
            </a:r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and some pattern should be provided for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that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Upload </a:t>
            </a:r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documents: There should be somewhere of uploading different documents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into the </a:t>
            </a:r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system so that employees and stakeholders can see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it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Request </a:t>
            </a:r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for Healthcare Company :Employees should be provided with a separate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portal for </a:t>
            </a:r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requesting for Healthcare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services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Granting Health care </a:t>
            </a:r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services : Company should be able to grant their health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care services </a:t>
            </a:r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to the </a:t>
            </a:r>
            <a:r>
              <a:rPr lang="en-IN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Employees Here </a:t>
            </a:r>
            <a:r>
              <a:rPr lang="en-IN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company refers to all the off share companies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PRODUCT FUNCTIONS</a:t>
            </a:r>
            <a:endParaRPr lang="en-IN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4712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523</TotalTime>
  <Words>682</Words>
  <Application>Microsoft Office PowerPoint</Application>
  <PresentationFormat>Custom</PresentationFormat>
  <Paragraphs>60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SOFTWARE REQUIREMENTS SPECIFICATION FOR EXPECTO PATRONUM - A BPO MANAGEMENT SYSTEM</vt:lpstr>
      <vt:lpstr>ABOUT BPO</vt:lpstr>
      <vt:lpstr>Why BPO</vt:lpstr>
      <vt:lpstr>SERVICES PROVIDED BY BPO</vt:lpstr>
      <vt:lpstr>PURPOSE</vt:lpstr>
      <vt:lpstr>SCOPE</vt:lpstr>
      <vt:lpstr>PRODUCT PERSPECTIVE</vt:lpstr>
      <vt:lpstr>INTERFACES</vt:lpstr>
      <vt:lpstr>PRODUCT FUNCTIONS</vt:lpstr>
      <vt:lpstr>FINISH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Outsourcing</dc:title>
  <dc:creator>Bhaskar Saketi</dc:creator>
  <cp:lastModifiedBy>USER</cp:lastModifiedBy>
  <cp:revision>13</cp:revision>
  <dcterms:created xsi:type="dcterms:W3CDTF">2018-11-23T06:08:27Z</dcterms:created>
  <dcterms:modified xsi:type="dcterms:W3CDTF">2018-11-24T06:07:20Z</dcterms:modified>
</cp:coreProperties>
</file>