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90" y="-4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7D5438-C8B8-41CA-9B2C-232DF184D290}" type="datetimeFigureOut">
              <a:rPr lang="en-US" smtClean="0"/>
              <a:pPr/>
              <a:t>20-Apr-21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CBE17E-5018-4A97-B801-9A5A3628AFD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CBE17E-5018-4A97-B801-9A5A3628AFD3}"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EC35F31-4D66-40CC-AF52-E1C34695D4C5}" type="datetimeFigureOut">
              <a:rPr lang="en-US" smtClean="0"/>
              <a:pPr/>
              <a:t>20-Apr-21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05DCDBC-0BE9-4537-A848-DA6A49C752D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C35F31-4D66-40CC-AF52-E1C34695D4C5}" type="datetimeFigureOut">
              <a:rPr lang="en-US" smtClean="0"/>
              <a:pPr/>
              <a:t>20-Apr-21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DCDBC-0BE9-4537-A848-DA6A49C752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C35F31-4D66-40CC-AF52-E1C34695D4C5}" type="datetimeFigureOut">
              <a:rPr lang="en-US" smtClean="0"/>
              <a:pPr/>
              <a:t>20-Apr-21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DCDBC-0BE9-4537-A848-DA6A49C752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EC35F31-4D66-40CC-AF52-E1C34695D4C5}" type="datetimeFigureOut">
              <a:rPr lang="en-US" smtClean="0"/>
              <a:pPr/>
              <a:t>20-Apr-21</a:t>
            </a:fld>
            <a:endParaRPr lang="en-US"/>
          </a:p>
        </p:txBody>
      </p:sp>
      <p:sp>
        <p:nvSpPr>
          <p:cNvPr id="9" name="Slide Number Placeholder 8"/>
          <p:cNvSpPr>
            <a:spLocks noGrp="1"/>
          </p:cNvSpPr>
          <p:nvPr>
            <p:ph type="sldNum" sz="quarter" idx="15"/>
          </p:nvPr>
        </p:nvSpPr>
        <p:spPr/>
        <p:txBody>
          <a:bodyPr rtlCol="0"/>
          <a:lstStyle/>
          <a:p>
            <a:fld id="{405DCDBC-0BE9-4537-A848-DA6A49C752D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EC35F31-4D66-40CC-AF52-E1C34695D4C5}" type="datetimeFigureOut">
              <a:rPr lang="en-US" smtClean="0"/>
              <a:pPr/>
              <a:t>20-Apr-21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05DCDBC-0BE9-4537-A848-DA6A49C752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EC35F31-4D66-40CC-AF52-E1C34695D4C5}" type="datetimeFigureOut">
              <a:rPr lang="en-US" smtClean="0"/>
              <a:pPr/>
              <a:t>20-Apr-21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DCDBC-0BE9-4537-A848-DA6A49C752D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EC35F31-4D66-40CC-AF52-E1C34695D4C5}" type="datetimeFigureOut">
              <a:rPr lang="en-US" smtClean="0"/>
              <a:pPr/>
              <a:t>20-Apr-21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DCDBC-0BE9-4537-A848-DA6A49C752D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EC35F31-4D66-40CC-AF52-E1C34695D4C5}" type="datetimeFigureOut">
              <a:rPr lang="en-US" smtClean="0"/>
              <a:pPr/>
              <a:t>20-Apr-21</a:t>
            </a:fld>
            <a:endParaRPr lang="en-US"/>
          </a:p>
        </p:txBody>
      </p:sp>
      <p:sp>
        <p:nvSpPr>
          <p:cNvPr id="7" name="Slide Number Placeholder 6"/>
          <p:cNvSpPr>
            <a:spLocks noGrp="1"/>
          </p:cNvSpPr>
          <p:nvPr>
            <p:ph type="sldNum" sz="quarter" idx="11"/>
          </p:nvPr>
        </p:nvSpPr>
        <p:spPr/>
        <p:txBody>
          <a:bodyPr rtlCol="0"/>
          <a:lstStyle/>
          <a:p>
            <a:fld id="{405DCDBC-0BE9-4537-A848-DA6A49C752D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35F31-4D66-40CC-AF52-E1C34695D4C5}" type="datetimeFigureOut">
              <a:rPr lang="en-US" smtClean="0"/>
              <a:pPr/>
              <a:t>20-Apr-21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DCDBC-0BE9-4537-A848-DA6A49C752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EC35F31-4D66-40CC-AF52-E1C34695D4C5}" type="datetimeFigureOut">
              <a:rPr lang="en-US" smtClean="0"/>
              <a:pPr/>
              <a:t>20-Apr-21</a:t>
            </a:fld>
            <a:endParaRPr lang="en-US"/>
          </a:p>
        </p:txBody>
      </p:sp>
      <p:sp>
        <p:nvSpPr>
          <p:cNvPr id="22" name="Slide Number Placeholder 21"/>
          <p:cNvSpPr>
            <a:spLocks noGrp="1"/>
          </p:cNvSpPr>
          <p:nvPr>
            <p:ph type="sldNum" sz="quarter" idx="15"/>
          </p:nvPr>
        </p:nvSpPr>
        <p:spPr/>
        <p:txBody>
          <a:bodyPr rtlCol="0"/>
          <a:lstStyle/>
          <a:p>
            <a:fld id="{405DCDBC-0BE9-4537-A848-DA6A49C752D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EC35F31-4D66-40CC-AF52-E1C34695D4C5}" type="datetimeFigureOut">
              <a:rPr lang="en-US" smtClean="0"/>
              <a:pPr/>
              <a:t>20-Apr-21</a:t>
            </a:fld>
            <a:endParaRPr lang="en-US"/>
          </a:p>
        </p:txBody>
      </p:sp>
      <p:sp>
        <p:nvSpPr>
          <p:cNvPr id="18" name="Slide Number Placeholder 17"/>
          <p:cNvSpPr>
            <a:spLocks noGrp="1"/>
          </p:cNvSpPr>
          <p:nvPr>
            <p:ph type="sldNum" sz="quarter" idx="11"/>
          </p:nvPr>
        </p:nvSpPr>
        <p:spPr/>
        <p:txBody>
          <a:bodyPr rtlCol="0"/>
          <a:lstStyle/>
          <a:p>
            <a:fld id="{405DCDBC-0BE9-4537-A848-DA6A49C752D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EC35F31-4D66-40CC-AF52-E1C34695D4C5}" type="datetimeFigureOut">
              <a:rPr lang="en-US" smtClean="0"/>
              <a:pPr/>
              <a:t>20-Apr-21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05DCDBC-0BE9-4537-A848-DA6A49C752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a:t>
            </a:r>
            <a:endParaRPr lang="en-US" dirty="0"/>
          </a:p>
        </p:txBody>
      </p:sp>
      <p:sp>
        <p:nvSpPr>
          <p:cNvPr id="3" name="Subtitle 2"/>
          <p:cNvSpPr>
            <a:spLocks noGrp="1"/>
          </p:cNvSpPr>
          <p:nvPr>
            <p:ph type="subTitle" idx="1"/>
          </p:nvPr>
        </p:nvSpPr>
        <p:spPr/>
        <p:txBody>
          <a:bodyPr/>
          <a:lstStyle/>
          <a:p>
            <a:r>
              <a:rPr lang="en-US" dirty="0" smtClean="0"/>
              <a:t>C Programming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Functions</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In c, we can divide a large program into the basic building blocks known as function. The function contains the set of programming statements enclosed by </a:t>
            </a:r>
            <a:r>
              <a:rPr lang="en-US" dirty="0" smtClean="0"/>
              <a:t>{ }. </a:t>
            </a:r>
            <a:r>
              <a:rPr lang="en-US" dirty="0"/>
              <a:t>A function can be called multiple times to provide reusability and modularity to the C program. In other words, we can say that the collection of functions creates a program.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 of functions in C</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By using functions, we can avoid rewriting same logic/code again and again in a program.</a:t>
            </a:r>
          </a:p>
          <a:p>
            <a:r>
              <a:rPr lang="en-US" dirty="0"/>
              <a:t>We can call C functions any number of times in a program and from any place in a program.</a:t>
            </a:r>
          </a:p>
          <a:p>
            <a:r>
              <a:rPr lang="en-US" dirty="0"/>
              <a:t>We can track a large C program easily when it is divided into multiple functions.</a:t>
            </a:r>
          </a:p>
          <a:p>
            <a:r>
              <a:rPr lang="en-US" dirty="0"/>
              <a:t>Reusability is the main achievement of C functions.</a:t>
            </a:r>
          </a:p>
          <a:p>
            <a:r>
              <a:rPr lang="en-US" dirty="0"/>
              <a:t>However, Function calling is always a overhead in a C program.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Parts of a Function </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b="1" u="sng" dirty="0"/>
              <a:t>Function declaration</a:t>
            </a:r>
            <a:r>
              <a:rPr lang="en-US" dirty="0"/>
              <a:t> A function must be declared globally in a c program to tell the compiler about the function name, function parameters, and return type.</a:t>
            </a:r>
          </a:p>
          <a:p>
            <a:r>
              <a:rPr lang="en-US" dirty="0"/>
              <a:t/>
            </a:r>
            <a:br>
              <a:rPr lang="en-US" dirty="0"/>
            </a:br>
            <a:r>
              <a:rPr lang="en-US" b="1" u="sng" dirty="0"/>
              <a:t>Function call</a:t>
            </a:r>
            <a:r>
              <a:rPr lang="en-US" dirty="0"/>
              <a:t> Function can be called from anywhere in the program. The parameter list must not differ in function calling and function declaration. We must pass the same number of functions as it is declared in the function declaration.</a:t>
            </a:r>
          </a:p>
          <a:p>
            <a:r>
              <a:rPr lang="en-US" dirty="0"/>
              <a:t/>
            </a:r>
            <a:br>
              <a:rPr lang="en-US" dirty="0"/>
            </a:br>
            <a:r>
              <a:rPr lang="en-US" b="1" u="sng" dirty="0"/>
              <a:t>Function definition</a:t>
            </a:r>
            <a:r>
              <a:rPr lang="en-US" dirty="0"/>
              <a:t> It contains the actual statements which are to be executed. It is the most important aspect to which the control comes when the function is called. Here, we must notice that only one value can be returned from the function.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Syntax </a:t>
            </a:r>
            <a:r>
              <a:rPr lang="en-US" dirty="0"/>
              <a:t>of creating function in c language</a:t>
            </a:r>
          </a:p>
        </p:txBody>
      </p:sp>
      <p:sp>
        <p:nvSpPr>
          <p:cNvPr id="3" name="Content Placeholder 2"/>
          <p:cNvSpPr>
            <a:spLocks noGrp="1"/>
          </p:cNvSpPr>
          <p:nvPr>
            <p:ph sz="quarter" idx="1"/>
          </p:nvPr>
        </p:nvSpPr>
        <p:spPr/>
        <p:txBody>
          <a:bodyPr>
            <a:normAutofit/>
          </a:bodyPr>
          <a:lstStyle/>
          <a:p>
            <a:pPr>
              <a:buNone/>
            </a:pPr>
            <a:r>
              <a:rPr lang="en-US" sz="2400" dirty="0"/>
              <a:t>return_type function_name(</a:t>
            </a:r>
            <a:r>
              <a:rPr lang="en-US" sz="2400" dirty="0" err="1"/>
              <a:t>data_type</a:t>
            </a:r>
            <a:r>
              <a:rPr lang="en-US" sz="2400" dirty="0"/>
              <a:t> </a:t>
            </a:r>
            <a:r>
              <a:rPr lang="en-US" sz="2400" dirty="0" smtClean="0"/>
              <a:t> parameter</a:t>
            </a:r>
            <a:r>
              <a:rPr lang="en-US" sz="2400" dirty="0"/>
              <a:t>...){  </a:t>
            </a:r>
          </a:p>
          <a:p>
            <a:pPr>
              <a:buNone/>
            </a:pPr>
            <a:r>
              <a:rPr lang="en-US" sz="2400" dirty="0"/>
              <a:t>  </a:t>
            </a:r>
          </a:p>
          <a:p>
            <a:pPr>
              <a:buNone/>
            </a:pPr>
            <a:r>
              <a:rPr lang="en-US" sz="2400" dirty="0"/>
              <a:t>}  </a:t>
            </a:r>
          </a:p>
          <a:p>
            <a:pPr>
              <a:buNone/>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Functions</a:t>
            </a:r>
            <a:br>
              <a:rPr lang="en-US" dirty="0"/>
            </a:br>
            <a:endParaRPr lang="en-US" dirty="0"/>
          </a:p>
        </p:txBody>
      </p:sp>
      <p:sp>
        <p:nvSpPr>
          <p:cNvPr id="3" name="Content Placeholder 2"/>
          <p:cNvSpPr>
            <a:spLocks noGrp="1"/>
          </p:cNvSpPr>
          <p:nvPr>
            <p:ph sz="quarter" idx="1"/>
          </p:nvPr>
        </p:nvSpPr>
        <p:spPr/>
        <p:txBody>
          <a:bodyPr/>
          <a:lstStyle/>
          <a:p>
            <a:r>
              <a:rPr lang="en-US" b="1" dirty="0"/>
              <a:t>Library Functions</a:t>
            </a:r>
            <a:r>
              <a:rPr lang="en-US" dirty="0"/>
              <a:t>: are the functions which are declared in the C header files such as </a:t>
            </a:r>
            <a:r>
              <a:rPr lang="en-US" dirty="0" err="1"/>
              <a:t>scanf</a:t>
            </a:r>
            <a:r>
              <a:rPr lang="en-US" dirty="0"/>
              <a:t>(), </a:t>
            </a:r>
            <a:r>
              <a:rPr lang="en-US" dirty="0" err="1"/>
              <a:t>printf</a:t>
            </a:r>
            <a:r>
              <a:rPr lang="en-US" dirty="0" smtClean="0"/>
              <a:t>() etc</a:t>
            </a:r>
            <a:r>
              <a:rPr lang="en-US" dirty="0"/>
              <a:t>.</a:t>
            </a:r>
          </a:p>
          <a:p>
            <a:r>
              <a:rPr lang="en-US" b="1" dirty="0"/>
              <a:t>User-defined functions</a:t>
            </a:r>
            <a:r>
              <a:rPr lang="en-US" dirty="0"/>
              <a:t>: are the functions which are created by the C programmer, so that he/she can use it many times. It reduces the complexity of a big program and optimizes the code.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Return Value</a:t>
            </a:r>
            <a:br>
              <a:rPr lang="en-US" dirty="0"/>
            </a:br>
            <a:endParaRPr lang="en-US" dirty="0"/>
          </a:p>
        </p:txBody>
      </p:sp>
      <p:sp>
        <p:nvSpPr>
          <p:cNvPr id="3" name="Content Placeholder 2"/>
          <p:cNvSpPr>
            <a:spLocks noGrp="1"/>
          </p:cNvSpPr>
          <p:nvPr>
            <p:ph sz="quarter" idx="1"/>
          </p:nvPr>
        </p:nvSpPr>
        <p:spPr/>
        <p:txBody>
          <a:bodyPr/>
          <a:lstStyle/>
          <a:p>
            <a:r>
              <a:rPr lang="en-US" dirty="0" smtClean="0"/>
              <a:t>A  </a:t>
            </a:r>
            <a:r>
              <a:rPr lang="en-US" dirty="0"/>
              <a:t>C function may or may not return a value from the function. If you don't have to return any value from the function, use void for the return type</a:t>
            </a:r>
            <a:r>
              <a:rPr lang="en-US" dirty="0" smtClean="0"/>
              <a:t>.</a:t>
            </a:r>
          </a:p>
          <a:p>
            <a:r>
              <a:rPr lang="en-US" dirty="0"/>
              <a:t>If you want to return any value from the function, you need to use any data type such as </a:t>
            </a:r>
            <a:r>
              <a:rPr lang="en-US" dirty="0" err="1"/>
              <a:t>int</a:t>
            </a:r>
            <a:r>
              <a:rPr lang="en-US" dirty="0"/>
              <a:t>, long, char, etc. The return type depends on the value to be returned from the function.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Ways To Define Function</a:t>
            </a:r>
            <a:endParaRPr lang="en-US" dirty="0"/>
          </a:p>
        </p:txBody>
      </p:sp>
      <p:sp>
        <p:nvSpPr>
          <p:cNvPr id="3" name="Content Placeholder 2"/>
          <p:cNvSpPr>
            <a:spLocks noGrp="1"/>
          </p:cNvSpPr>
          <p:nvPr>
            <p:ph sz="quarter" idx="1"/>
          </p:nvPr>
        </p:nvSpPr>
        <p:spPr/>
        <p:txBody>
          <a:bodyPr/>
          <a:lstStyle/>
          <a:p>
            <a:r>
              <a:rPr lang="en-US" dirty="0" smtClean="0"/>
              <a:t>Takes Nothing Returns Nothing</a:t>
            </a:r>
          </a:p>
          <a:p>
            <a:r>
              <a:rPr lang="en-US" dirty="0" smtClean="0"/>
              <a:t>Takes Something Returns Nothing</a:t>
            </a:r>
          </a:p>
          <a:p>
            <a:r>
              <a:rPr lang="en-US" dirty="0" smtClean="0"/>
              <a:t>Takes Nothing Returns Something</a:t>
            </a:r>
          </a:p>
          <a:p>
            <a:r>
              <a:rPr lang="en-US" dirty="0" smtClean="0"/>
              <a:t>Takes Something Returns Something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define function</a:t>
            </a:r>
            <a:endParaRPr lang="en-US" dirty="0"/>
          </a:p>
        </p:txBody>
      </p:sp>
      <p:sp>
        <p:nvSpPr>
          <p:cNvPr id="3" name="Content Placeholder 2"/>
          <p:cNvSpPr>
            <a:spLocks noGrp="1"/>
          </p:cNvSpPr>
          <p:nvPr>
            <p:ph sz="quarter" idx="1"/>
          </p:nvPr>
        </p:nvSpPr>
        <p:spPr/>
        <p:txBody>
          <a:bodyPr/>
          <a:lstStyle/>
          <a:p>
            <a:r>
              <a:rPr lang="en-US" dirty="0" smtClean="0"/>
              <a:t>Takes Nothing , Returns Nothing</a:t>
            </a:r>
          </a:p>
          <a:p>
            <a:r>
              <a:rPr lang="en-US" dirty="0" smtClean="0"/>
              <a:t>Takes Something , returns nothing</a:t>
            </a:r>
          </a:p>
          <a:p>
            <a:r>
              <a:rPr lang="en-US" dirty="0" smtClean="0"/>
              <a:t>Takes Nothing ,Returns Something</a:t>
            </a:r>
          </a:p>
          <a:p>
            <a:r>
              <a:rPr lang="en-US" dirty="0" smtClean="0"/>
              <a:t>Takes Something </a:t>
            </a:r>
            <a:r>
              <a:rPr lang="en-US" smtClean="0"/>
              <a:t>Returns Something</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86</TotalTime>
  <Words>344</Words>
  <Application>Microsoft Office PowerPoint</Application>
  <PresentationFormat>On-screen Show (4:3)</PresentationFormat>
  <Paragraphs>35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Function</vt:lpstr>
      <vt:lpstr>C Functions </vt:lpstr>
      <vt:lpstr>Advantage of functions in C </vt:lpstr>
      <vt:lpstr>Parts of a Function  </vt:lpstr>
      <vt:lpstr>Syntax of creating function in c language</vt:lpstr>
      <vt:lpstr>Types of Functions </vt:lpstr>
      <vt:lpstr>Return Value </vt:lpstr>
      <vt:lpstr>Ways To Define Function</vt:lpstr>
      <vt:lpstr>Ways to define function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Adimin</dc:creator>
  <cp:lastModifiedBy>Adimin</cp:lastModifiedBy>
  <cp:revision>15</cp:revision>
  <dcterms:created xsi:type="dcterms:W3CDTF">2021-04-08T10:59:38Z</dcterms:created>
  <dcterms:modified xsi:type="dcterms:W3CDTF">2021-04-20T10:49:11Z</dcterms:modified>
</cp:coreProperties>
</file>