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D44B-4B04-40DF-916E-A9BF4B5D8F99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E7F4-EDD2-4F05-AEE6-3724B04D4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91E91A-E2BA-4E4E-B3BF-934E38B45D16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B70986-A764-4A45-8B0C-806C6B32A1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JYCSM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Strings?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Strings are actually one-dimensional array of characters terminated by a </a:t>
            </a:r>
            <a:r>
              <a:rPr lang="en-US" b="1" dirty="0"/>
              <a:t>null</a:t>
            </a:r>
            <a:r>
              <a:rPr lang="en-US" dirty="0"/>
              <a:t> character '\0'. Thus a null-terminated string contains the characters that comprise the string followed by a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STRINGS</vt:lpstr>
      <vt:lpstr>What is Strings?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Adimin</dc:creator>
  <cp:lastModifiedBy>Adimin</cp:lastModifiedBy>
  <cp:revision>3</cp:revision>
  <dcterms:created xsi:type="dcterms:W3CDTF">2021-05-06T09:21:13Z</dcterms:created>
  <dcterms:modified xsi:type="dcterms:W3CDTF">2021-05-06T09:29:52Z</dcterms:modified>
</cp:coreProperties>
</file>