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000EBC7-3A10-4B27-A2EA-214AE8E255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8002B13-3C2F-48CF-85CD-76921DD6B8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BC7-3A10-4B27-A2EA-214AE8E255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2B13-3C2F-48CF-85CD-76921DD6B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BC7-3A10-4B27-A2EA-214AE8E255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2B13-3C2F-48CF-85CD-76921DD6B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00EBC7-3A10-4B27-A2EA-214AE8E255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002B13-3C2F-48CF-85CD-76921DD6B8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000EBC7-3A10-4B27-A2EA-214AE8E255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8002B13-3C2F-48CF-85CD-76921DD6B8C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BC7-3A10-4B27-A2EA-214AE8E255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2B13-3C2F-48CF-85CD-76921DD6B8C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BC7-3A10-4B27-A2EA-214AE8E255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2B13-3C2F-48CF-85CD-76921DD6B8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00EBC7-3A10-4B27-A2EA-214AE8E255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002B13-3C2F-48CF-85CD-76921DD6B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EBC7-3A10-4B27-A2EA-214AE8E255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02B13-3C2F-48CF-85CD-76921DD6B8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000EBC7-3A10-4B27-A2EA-214AE8E255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002B13-3C2F-48CF-85CD-76921DD6B8C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000EBC7-3A10-4B27-A2EA-214AE8E255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002B13-3C2F-48CF-85CD-76921DD6B8C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000EBC7-3A10-4B27-A2EA-214AE8E25507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002B13-3C2F-48CF-85CD-76921DD6B8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Debadyuti</a:t>
            </a:r>
            <a:r>
              <a:rPr lang="en-IN" dirty="0" smtClean="0"/>
              <a:t> </a:t>
            </a:r>
            <a:r>
              <a:rPr lang="en-IN" dirty="0" err="1" smtClean="0"/>
              <a:t>Karmakar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Heading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document starts with a heading. You can use different sizes for your headings. HTML also has six levels of headings, which use the elements </a:t>
            </a:r>
            <a:r>
              <a:rPr lang="en-US" b="1" dirty="0"/>
              <a:t>&lt;h1&gt;, &lt;h2&gt;, &lt;h3&gt;, &lt;h4&gt;, &lt;h5&gt;,</a:t>
            </a:r>
            <a:r>
              <a:rPr lang="en-US" dirty="0"/>
              <a:t> and </a:t>
            </a:r>
            <a:r>
              <a:rPr lang="en-US" b="1" dirty="0"/>
              <a:t>&lt;h6&gt;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Paragraph Tag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&lt;p&gt;</a:t>
            </a:r>
            <a:r>
              <a:rPr lang="en-US" dirty="0"/>
              <a:t> tag offers a way to structure your text into different paragraphs. Each paragraph of text should go in between an opening &lt;p&gt; and a closing &lt;/p&gt; tag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Centering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use </a:t>
            </a:r>
            <a:r>
              <a:rPr lang="en-US" b="1" dirty="0"/>
              <a:t>&lt;center&gt;</a:t>
            </a:r>
            <a:r>
              <a:rPr lang="en-US" dirty="0"/>
              <a:t> tag to put any content in the center of the page or any table cell.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Horizontal Lines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Horizontal </a:t>
            </a:r>
            <a:r>
              <a:rPr lang="en-US" dirty="0"/>
              <a:t>lines are used to visually break-up sections of a document. The </a:t>
            </a:r>
            <a:r>
              <a:rPr lang="en-US" b="1" dirty="0"/>
              <a:t>&lt;hr&gt;</a:t>
            </a:r>
            <a:r>
              <a:rPr lang="en-US" dirty="0"/>
              <a:t> tag creates a line from the current position in the document to the right margin and breaks the line accordingly.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Preserve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</a:t>
            </a:r>
            <a:r>
              <a:rPr lang="en-US" dirty="0"/>
              <a:t>, you want your text to follow the exact format of how it is written in the HTML document. In these cases, you can use the preformatted tag </a:t>
            </a:r>
            <a:r>
              <a:rPr lang="en-US" b="1" dirty="0"/>
              <a:t>&lt;pre&gt;</a:t>
            </a:r>
            <a:r>
              <a:rPr lang="en-US" dirty="0"/>
              <a:t>.</a:t>
            </a:r>
          </a:p>
          <a:p>
            <a:r>
              <a:rPr lang="en-US" dirty="0"/>
              <a:t>Any text between the opening </a:t>
            </a:r>
            <a:r>
              <a:rPr lang="en-US" b="1" dirty="0"/>
              <a:t>&lt;pre&gt;</a:t>
            </a:r>
            <a:r>
              <a:rPr lang="en-US" dirty="0"/>
              <a:t> tag and the closing </a:t>
            </a:r>
            <a:r>
              <a:rPr lang="en-US" b="1" dirty="0"/>
              <a:t>&lt;/pre&gt;</a:t>
            </a:r>
            <a:r>
              <a:rPr lang="en-US" dirty="0"/>
              <a:t> tag will preserve the formatting of the source document.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Nonbreaking</a:t>
            </a:r>
            <a:r>
              <a:rPr lang="en-US" dirty="0"/>
              <a:t> </a:t>
            </a:r>
            <a:r>
              <a:rPr lang="en-US" dirty="0" smtClean="0"/>
              <a:t>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cases, where you do not want the client browser to break text, you should use a </a:t>
            </a:r>
            <a:r>
              <a:rPr lang="en-US" dirty="0" err="1"/>
              <a:t>nonbreaking</a:t>
            </a:r>
            <a:r>
              <a:rPr lang="en-US" dirty="0"/>
              <a:t> space entity </a:t>
            </a:r>
            <a:r>
              <a:rPr lang="en-US" b="1" dirty="0"/>
              <a:t>&amp;</a:t>
            </a:r>
            <a:r>
              <a:rPr lang="en-US" b="1" dirty="0" err="1"/>
              <a:t>nbsp</a:t>
            </a:r>
            <a:r>
              <a:rPr lang="en-US" b="1" dirty="0"/>
              <a:t>;</a:t>
            </a:r>
            <a:r>
              <a:rPr lang="en-US" dirty="0"/>
              <a:t> instead of a normal space. 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113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HTML</vt:lpstr>
      <vt:lpstr>Heading Tags</vt:lpstr>
      <vt:lpstr>Paragraph Tag </vt:lpstr>
      <vt:lpstr>Centering Content</vt:lpstr>
      <vt:lpstr>Horizontal Lines </vt:lpstr>
      <vt:lpstr>Preserve Formatting</vt:lpstr>
      <vt:lpstr>Nonbreaking Spaces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Debadyuti</dc:creator>
  <cp:lastModifiedBy>Debadyuti</cp:lastModifiedBy>
  <cp:revision>6</cp:revision>
  <dcterms:created xsi:type="dcterms:W3CDTF">2022-01-14T17:44:43Z</dcterms:created>
  <dcterms:modified xsi:type="dcterms:W3CDTF">2022-01-14T18:48:56Z</dcterms:modified>
</cp:coreProperties>
</file>