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D51C44B-77EC-4EA4-81A5-2F8D6C5099B3}" type="datetimeFigureOut">
              <a:rPr lang="en-US" smtClean="0"/>
              <a:t>1/23/2022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9D54BF3-7C69-493F-99B5-4D5A4EE8F89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1C44B-77EC-4EA4-81A5-2F8D6C5099B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54BF3-7C69-493F-99B5-4D5A4EE8F8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1C44B-77EC-4EA4-81A5-2F8D6C5099B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54BF3-7C69-493F-99B5-4D5A4EE8F8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D51C44B-77EC-4EA4-81A5-2F8D6C5099B3}" type="datetimeFigureOut">
              <a:rPr lang="en-US" smtClean="0"/>
              <a:t>1/23/2022</a:t>
            </a:fld>
            <a:endParaRPr lang="en-US"/>
          </a:p>
        </p:txBody>
      </p:sp>
      <p:sp>
        <p:nvSpPr>
          <p:cNvPr id="9" name="Slide Number Placeholder 8"/>
          <p:cNvSpPr>
            <a:spLocks noGrp="1"/>
          </p:cNvSpPr>
          <p:nvPr>
            <p:ph type="sldNum" sz="quarter" idx="15"/>
          </p:nvPr>
        </p:nvSpPr>
        <p:spPr/>
        <p:txBody>
          <a:bodyPr rtlCol="0"/>
          <a:lstStyle/>
          <a:p>
            <a:fld id="{F9D54BF3-7C69-493F-99B5-4D5A4EE8F89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D51C44B-77EC-4EA4-81A5-2F8D6C5099B3}" type="datetimeFigureOut">
              <a:rPr lang="en-US" smtClean="0"/>
              <a:t>1/23/2022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D54BF3-7C69-493F-99B5-4D5A4EE8F8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51C44B-77EC-4EA4-81A5-2F8D6C5099B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54BF3-7C69-493F-99B5-4D5A4EE8F89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D51C44B-77EC-4EA4-81A5-2F8D6C5099B3}"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D54BF3-7C69-493F-99B5-4D5A4EE8F89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D51C44B-77EC-4EA4-81A5-2F8D6C5099B3}" type="datetimeFigureOut">
              <a:rPr lang="en-US" smtClean="0"/>
              <a:t>1/23/2022</a:t>
            </a:fld>
            <a:endParaRPr lang="en-US"/>
          </a:p>
        </p:txBody>
      </p:sp>
      <p:sp>
        <p:nvSpPr>
          <p:cNvPr id="7" name="Slide Number Placeholder 6"/>
          <p:cNvSpPr>
            <a:spLocks noGrp="1"/>
          </p:cNvSpPr>
          <p:nvPr>
            <p:ph type="sldNum" sz="quarter" idx="11"/>
          </p:nvPr>
        </p:nvSpPr>
        <p:spPr/>
        <p:txBody>
          <a:bodyPr rtlCol="0"/>
          <a:lstStyle/>
          <a:p>
            <a:fld id="{F9D54BF3-7C69-493F-99B5-4D5A4EE8F89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1C44B-77EC-4EA4-81A5-2F8D6C5099B3}"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D54BF3-7C69-493F-99B5-4D5A4EE8F8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D51C44B-77EC-4EA4-81A5-2F8D6C5099B3}" type="datetimeFigureOut">
              <a:rPr lang="en-US" smtClean="0"/>
              <a:t>1/23/2022</a:t>
            </a:fld>
            <a:endParaRPr lang="en-US"/>
          </a:p>
        </p:txBody>
      </p:sp>
      <p:sp>
        <p:nvSpPr>
          <p:cNvPr id="22" name="Slide Number Placeholder 21"/>
          <p:cNvSpPr>
            <a:spLocks noGrp="1"/>
          </p:cNvSpPr>
          <p:nvPr>
            <p:ph type="sldNum" sz="quarter" idx="15"/>
          </p:nvPr>
        </p:nvSpPr>
        <p:spPr/>
        <p:txBody>
          <a:bodyPr rtlCol="0"/>
          <a:lstStyle/>
          <a:p>
            <a:fld id="{F9D54BF3-7C69-493F-99B5-4D5A4EE8F89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D51C44B-77EC-4EA4-81A5-2F8D6C5099B3}" type="datetimeFigureOut">
              <a:rPr lang="en-US" smtClean="0"/>
              <a:t>1/23/2022</a:t>
            </a:fld>
            <a:endParaRPr lang="en-US"/>
          </a:p>
        </p:txBody>
      </p:sp>
      <p:sp>
        <p:nvSpPr>
          <p:cNvPr id="18" name="Slide Number Placeholder 17"/>
          <p:cNvSpPr>
            <a:spLocks noGrp="1"/>
          </p:cNvSpPr>
          <p:nvPr>
            <p:ph type="sldNum" sz="quarter" idx="11"/>
          </p:nvPr>
        </p:nvSpPr>
        <p:spPr/>
        <p:txBody>
          <a:bodyPr rtlCol="0"/>
          <a:lstStyle/>
          <a:p>
            <a:fld id="{F9D54BF3-7C69-493F-99B5-4D5A4EE8F89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D51C44B-77EC-4EA4-81A5-2F8D6C5099B3}" type="datetimeFigureOut">
              <a:rPr lang="en-US" smtClean="0"/>
              <a:t>1/23/2022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9D54BF3-7C69-493F-99B5-4D5A4EE8F8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AngularJS</a:t>
            </a:r>
            <a:endParaRPr lang="en-US" dirty="0"/>
          </a:p>
        </p:txBody>
      </p:sp>
      <p:sp>
        <p:nvSpPr>
          <p:cNvPr id="3" name="Subtitle 2"/>
          <p:cNvSpPr>
            <a:spLocks noGrp="1"/>
          </p:cNvSpPr>
          <p:nvPr>
            <p:ph type="subTitle" idx="1"/>
          </p:nvPr>
        </p:nvSpPr>
        <p:spPr/>
        <p:txBody>
          <a:bodyPr/>
          <a:lstStyle/>
          <a:p>
            <a:r>
              <a:rPr lang="en-IN" dirty="0" err="1" smtClean="0"/>
              <a:t>Debadyuti</a:t>
            </a:r>
            <a:r>
              <a:rPr lang="en-IN" dirty="0" smtClean="0"/>
              <a:t> </a:t>
            </a:r>
            <a:r>
              <a:rPr lang="en-IN" dirty="0" err="1" smtClean="0"/>
              <a:t>Karmakar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AngularJS</a:t>
            </a:r>
            <a:r>
              <a:rPr lang="en-US" dirty="0" smtClean="0"/>
              <a:t> Directives</a:t>
            </a:r>
            <a:br>
              <a:rPr lang="en-US" dirty="0" smtClean="0"/>
            </a:br>
            <a:endParaRPr lang="en-US" dirty="0"/>
          </a:p>
        </p:txBody>
      </p:sp>
      <p:sp>
        <p:nvSpPr>
          <p:cNvPr id="3" name="Content Placeholder 2"/>
          <p:cNvSpPr>
            <a:spLocks noGrp="1"/>
          </p:cNvSpPr>
          <p:nvPr>
            <p:ph sz="quarter" idx="1"/>
          </p:nvPr>
        </p:nvSpPr>
        <p:spPr/>
        <p:txBody>
          <a:bodyPr/>
          <a:lstStyle/>
          <a:p>
            <a:r>
              <a:rPr lang="en-US" dirty="0" err="1" smtClean="0"/>
              <a:t>AngularJS</a:t>
            </a:r>
            <a:r>
              <a:rPr lang="en-US" dirty="0" smtClean="0"/>
              <a:t> facilitates you to extend HTML with new attributes. These attributes are called directives</a:t>
            </a:r>
            <a:r>
              <a:rPr lang="en-US" dirty="0" smtClean="0"/>
              <a:t>.</a:t>
            </a:r>
          </a:p>
          <a:p>
            <a:endParaRPr lang="en-IN" dirty="0" smtClean="0"/>
          </a:p>
          <a:p>
            <a:pPr>
              <a:buNone/>
            </a:pPr>
            <a:endParaRPr lang="en-US" dirty="0" smtClean="0"/>
          </a:p>
          <a:p>
            <a:r>
              <a:rPr lang="en-US" dirty="0" smtClean="0"/>
              <a:t>There is a set of built-in directive in </a:t>
            </a:r>
            <a:r>
              <a:rPr lang="en-US" dirty="0" err="1" smtClean="0"/>
              <a:t>AngularJS</a:t>
            </a:r>
            <a:r>
              <a:rPr lang="en-US" dirty="0" smtClean="0"/>
              <a:t> which offers functionality to your applications. You can also define your own directives.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t>ng</a:t>
            </a:r>
            <a:r>
              <a:rPr lang="en-US" dirty="0" smtClean="0"/>
              <a:t>-app: This directive starts an </a:t>
            </a:r>
            <a:r>
              <a:rPr lang="en-US" dirty="0" err="1" smtClean="0"/>
              <a:t>AngularJS</a:t>
            </a:r>
            <a:r>
              <a:rPr lang="en-US" dirty="0" smtClean="0"/>
              <a:t> Application.</a:t>
            </a:r>
          </a:p>
          <a:p>
            <a:r>
              <a:rPr lang="en-US" dirty="0" err="1" smtClean="0"/>
              <a:t>ng</a:t>
            </a:r>
            <a:r>
              <a:rPr lang="en-US" dirty="0" smtClean="0"/>
              <a:t>-init: This directive initializes application data.</a:t>
            </a:r>
          </a:p>
          <a:p>
            <a:r>
              <a:rPr lang="en-US" dirty="0" err="1" smtClean="0"/>
              <a:t>ng</a:t>
            </a:r>
            <a:r>
              <a:rPr lang="en-US" dirty="0" smtClean="0"/>
              <a:t>-model: This directive defines the model that is variable to be used in </a:t>
            </a:r>
            <a:r>
              <a:rPr lang="en-US" dirty="0" err="1" smtClean="0"/>
              <a:t>AngularJS</a:t>
            </a:r>
            <a:r>
              <a:rPr lang="en-US" dirty="0" smtClean="0"/>
              <a:t>.</a:t>
            </a:r>
          </a:p>
          <a:p>
            <a:r>
              <a:rPr lang="en-US" dirty="0" err="1" smtClean="0"/>
              <a:t>ng</a:t>
            </a:r>
            <a:r>
              <a:rPr lang="en-US" dirty="0" smtClean="0"/>
              <a:t>-repeat: This directive repeats html elements for each item in a collection.</a:t>
            </a:r>
          </a:p>
          <a:p>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angular </a:t>
            </a:r>
            <a:r>
              <a:rPr lang="en-IN" dirty="0" err="1" smtClean="0"/>
              <a:t>js</a:t>
            </a:r>
            <a:endParaRPr lang="en-US" dirty="0"/>
          </a:p>
        </p:txBody>
      </p:sp>
      <p:sp>
        <p:nvSpPr>
          <p:cNvPr id="3" name="Content Placeholder 2"/>
          <p:cNvSpPr>
            <a:spLocks noGrp="1"/>
          </p:cNvSpPr>
          <p:nvPr>
            <p:ph sz="quarter" idx="1"/>
          </p:nvPr>
        </p:nvSpPr>
        <p:spPr/>
        <p:txBody>
          <a:bodyPr/>
          <a:lstStyle/>
          <a:p>
            <a:r>
              <a:rPr lang="en-US" dirty="0" err="1" smtClean="0"/>
              <a:t>AngularJS</a:t>
            </a:r>
            <a:r>
              <a:rPr lang="en-US" dirty="0" smtClean="0"/>
              <a:t> is a JavaScript framework written in JavaScript.</a:t>
            </a:r>
          </a:p>
          <a:p>
            <a:r>
              <a:rPr lang="en-US" dirty="0" err="1" smtClean="0"/>
              <a:t>AngularJS</a:t>
            </a:r>
            <a:r>
              <a:rPr lang="en-US" dirty="0" smtClean="0"/>
              <a:t> is distributed as a JavaScript file, and can be added to a web page with a script tag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US" dirty="0"/>
          </a:p>
        </p:txBody>
      </p:sp>
      <p:sp>
        <p:nvSpPr>
          <p:cNvPr id="3" name="Content Placeholder 2"/>
          <p:cNvSpPr>
            <a:spLocks noGrp="1"/>
          </p:cNvSpPr>
          <p:nvPr>
            <p:ph sz="quarter" idx="1"/>
          </p:nvPr>
        </p:nvSpPr>
        <p:spPr/>
        <p:txBody>
          <a:bodyPr/>
          <a:lstStyle/>
          <a:p>
            <a:r>
              <a:rPr lang="en-IN" dirty="0" smtClean="0"/>
              <a:t>2 way data binding</a:t>
            </a:r>
          </a:p>
          <a:p>
            <a:r>
              <a:rPr lang="en-IN" dirty="0" err="1" smtClean="0"/>
              <a:t>Templating</a:t>
            </a:r>
            <a:endParaRPr lang="en-IN" dirty="0" smtClean="0"/>
          </a:p>
          <a:p>
            <a:r>
              <a:rPr lang="en-IN" dirty="0" smtClean="0"/>
              <a:t>Filters</a:t>
            </a:r>
          </a:p>
          <a:p>
            <a:r>
              <a:rPr lang="en-IN" dirty="0" smtClean="0"/>
              <a:t>Directives</a:t>
            </a:r>
          </a:p>
          <a:p>
            <a:r>
              <a:rPr lang="en-IN" dirty="0" smtClean="0"/>
              <a:t>Etc...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MVC</a:t>
            </a:r>
            <a:endParaRPr lang="en-US" dirty="0"/>
          </a:p>
        </p:txBody>
      </p:sp>
      <p:pic>
        <p:nvPicPr>
          <p:cNvPr id="1026" name="Picture 2" descr="C:\Users\Debadyuti\Downloads\angularjs_mvc.jpg"/>
          <p:cNvPicPr>
            <a:picLocks noGrp="1" noChangeAspect="1" noChangeArrowheads="1"/>
          </p:cNvPicPr>
          <p:nvPr>
            <p:ph sz="quarter" idx="1"/>
          </p:nvPr>
        </p:nvPicPr>
        <p:blipFill>
          <a:blip r:embed="rId2"/>
          <a:srcRect/>
          <a:stretch>
            <a:fillRect/>
          </a:stretch>
        </p:blipFill>
        <p:spPr bwMode="auto">
          <a:xfrm>
            <a:off x="1571604" y="1857364"/>
            <a:ext cx="5500726" cy="411822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Model</a:t>
            </a:r>
            <a:endParaRPr lang="en-US" dirty="0"/>
          </a:p>
        </p:txBody>
      </p:sp>
      <p:sp>
        <p:nvSpPr>
          <p:cNvPr id="3" name="Content Placeholder 2"/>
          <p:cNvSpPr>
            <a:spLocks noGrp="1"/>
          </p:cNvSpPr>
          <p:nvPr>
            <p:ph sz="quarter" idx="1"/>
          </p:nvPr>
        </p:nvSpPr>
        <p:spPr/>
        <p:txBody>
          <a:bodyPr>
            <a:normAutofit/>
          </a:bodyPr>
          <a:lstStyle/>
          <a:p>
            <a:r>
              <a:rPr lang="en-US" dirty="0" smtClean="0"/>
              <a:t>It </a:t>
            </a:r>
            <a:r>
              <a:rPr lang="en-US" dirty="0" smtClean="0"/>
              <a:t>is responsible for managing application data</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a:t>
            </a:r>
            <a:endParaRPr lang="en-US" dirty="0"/>
          </a:p>
        </p:txBody>
      </p:sp>
      <p:sp>
        <p:nvSpPr>
          <p:cNvPr id="3" name="Content Placeholder 2"/>
          <p:cNvSpPr>
            <a:spLocks noGrp="1"/>
          </p:cNvSpPr>
          <p:nvPr>
            <p:ph sz="quarter" idx="1"/>
          </p:nvPr>
        </p:nvSpPr>
        <p:spPr/>
        <p:txBody>
          <a:bodyPr/>
          <a:lstStyle/>
          <a:p>
            <a:r>
              <a:rPr lang="en-US" dirty="0" smtClean="0"/>
              <a:t>It </a:t>
            </a:r>
            <a:r>
              <a:rPr lang="en-US" dirty="0" smtClean="0"/>
              <a:t>is responsible for displaying all data or only a portion of data to the users. It also specifies the data in a particular format triggered by the controller's decision to present the data.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Controller</a:t>
            </a:r>
            <a:endParaRPr lang="en-US" dirty="0"/>
          </a:p>
        </p:txBody>
      </p:sp>
      <p:sp>
        <p:nvSpPr>
          <p:cNvPr id="3" name="Content Placeholder 2"/>
          <p:cNvSpPr>
            <a:spLocks noGrp="1"/>
          </p:cNvSpPr>
          <p:nvPr>
            <p:ph sz="quarter" idx="1"/>
          </p:nvPr>
        </p:nvSpPr>
        <p:spPr/>
        <p:txBody>
          <a:bodyPr/>
          <a:lstStyle/>
          <a:p>
            <a:r>
              <a:rPr lang="en-US" dirty="0" smtClean="0"/>
              <a:t> It is responsible to control the relation between models and views. It responds to user input and performs interactions on the data model objects. The controller receives input, validates it, and then performs business operations that modify the state of the data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way data Binding</a:t>
            </a:r>
            <a:endParaRPr lang="en-US" dirty="0"/>
          </a:p>
        </p:txBody>
      </p:sp>
      <p:sp>
        <p:nvSpPr>
          <p:cNvPr id="3" name="Content Placeholder 2"/>
          <p:cNvSpPr>
            <a:spLocks noGrp="1"/>
          </p:cNvSpPr>
          <p:nvPr>
            <p:ph sz="quarter" idx="1"/>
          </p:nvPr>
        </p:nvSpPr>
        <p:spPr/>
        <p:txBody>
          <a:bodyPr/>
          <a:lstStyle/>
          <a:p>
            <a:pPr>
              <a:buNone/>
            </a:pPr>
            <a:endParaRPr lang="en-US" dirty="0"/>
          </a:p>
        </p:txBody>
      </p:sp>
      <p:pic>
        <p:nvPicPr>
          <p:cNvPr id="2050" name="Picture 2" descr="C:\Users\Debadyuti\Downloads\two-way-data-binding.png"/>
          <p:cNvPicPr>
            <a:picLocks noChangeAspect="1" noChangeArrowheads="1"/>
          </p:cNvPicPr>
          <p:nvPr/>
        </p:nvPicPr>
        <p:blipFill>
          <a:blip r:embed="rId2"/>
          <a:srcRect/>
          <a:stretch>
            <a:fillRect/>
          </a:stretch>
        </p:blipFill>
        <p:spPr bwMode="auto">
          <a:xfrm>
            <a:off x="357158" y="1500174"/>
            <a:ext cx="7643866" cy="50921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AngularJS</a:t>
            </a:r>
            <a:r>
              <a:rPr lang="en-US" dirty="0" smtClean="0"/>
              <a:t> Expressions</a:t>
            </a:r>
            <a:br>
              <a:rPr lang="en-US" dirty="0" smtClean="0"/>
            </a:br>
            <a:endParaRPr lang="en-US" dirty="0"/>
          </a:p>
        </p:txBody>
      </p:sp>
      <p:sp>
        <p:nvSpPr>
          <p:cNvPr id="3" name="Content Placeholder 2"/>
          <p:cNvSpPr>
            <a:spLocks noGrp="1"/>
          </p:cNvSpPr>
          <p:nvPr>
            <p:ph sz="quarter" idx="1"/>
          </p:nvPr>
        </p:nvSpPr>
        <p:spPr/>
        <p:txBody>
          <a:bodyPr/>
          <a:lstStyle/>
          <a:p>
            <a:r>
              <a:rPr lang="en-US" dirty="0" err="1" smtClean="0"/>
              <a:t>AngularJS</a:t>
            </a:r>
            <a:r>
              <a:rPr lang="en-US" dirty="0" smtClean="0"/>
              <a:t> binds data to HTML using </a:t>
            </a:r>
            <a:r>
              <a:rPr lang="en-US" b="1" dirty="0" smtClean="0"/>
              <a:t>Expressions</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122</TotalTime>
  <Words>195</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AngularJS</vt:lpstr>
      <vt:lpstr>What is angular js</vt:lpstr>
      <vt:lpstr>Features</vt:lpstr>
      <vt:lpstr>MVC</vt:lpstr>
      <vt:lpstr>Model</vt:lpstr>
      <vt:lpstr>View</vt:lpstr>
      <vt:lpstr>Controller</vt:lpstr>
      <vt:lpstr>Two way data Binding</vt:lpstr>
      <vt:lpstr>AngularJS Expressions </vt:lpstr>
      <vt:lpstr>AngularJS Directives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Debadyuti</dc:creator>
  <cp:lastModifiedBy>Debadyuti</cp:lastModifiedBy>
  <cp:revision>13</cp:revision>
  <dcterms:created xsi:type="dcterms:W3CDTF">2022-01-23T15:40:26Z</dcterms:created>
  <dcterms:modified xsi:type="dcterms:W3CDTF">2022-01-23T17:42:53Z</dcterms:modified>
</cp:coreProperties>
</file>