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40907B2-9DDB-4B64-9FB3-7D5BB34AB27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2F6241A-97A6-47F8-B356-7097F1FBA7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Debadyuti</a:t>
            </a:r>
            <a:r>
              <a:rPr lang="en-IN" dirty="0" smtClean="0"/>
              <a:t> </a:t>
            </a:r>
            <a:r>
              <a:rPr lang="en-IN" dirty="0" err="1" smtClean="0"/>
              <a:t>Karmakar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 Formatting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&lt;b&gt; - Bold text</a:t>
            </a:r>
          </a:p>
          <a:p>
            <a:r>
              <a:rPr lang="en-US" dirty="0" smtClean="0"/>
              <a:t>&lt;strong&gt; - Important 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 - Italic 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 - Emphasized text</a:t>
            </a:r>
          </a:p>
          <a:p>
            <a:r>
              <a:rPr lang="en-US" dirty="0" smtClean="0"/>
              <a:t>&lt;mark&gt; - Marked text</a:t>
            </a:r>
          </a:p>
          <a:p>
            <a:r>
              <a:rPr lang="en-US" dirty="0" smtClean="0"/>
              <a:t>&lt;small&gt; - Smaller text</a:t>
            </a:r>
          </a:p>
          <a:p>
            <a:r>
              <a:rPr lang="en-US" dirty="0" smtClean="0"/>
              <a:t>&lt;del&gt; - Deleted text</a:t>
            </a:r>
          </a:p>
          <a:p>
            <a:r>
              <a:rPr lang="en-US" dirty="0" smtClean="0"/>
              <a:t>&lt;ins&gt; - Inserted text</a:t>
            </a:r>
          </a:p>
          <a:p>
            <a:r>
              <a:rPr lang="en-US" dirty="0" smtClean="0"/>
              <a:t>&lt;sub&gt; - Subscript text</a:t>
            </a:r>
          </a:p>
          <a:p>
            <a:r>
              <a:rPr lang="en-US" dirty="0" smtClean="0"/>
              <a:t>&lt;sup&gt; - Superscript </a:t>
            </a:r>
            <a:r>
              <a:rPr lang="en-US" dirty="0" smtClean="0"/>
              <a:t>text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smtClean="0"/>
              <a:t>Quotations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HTML &lt;q&gt; tag defines a short quotation.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</TotalTime>
  <Words>13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HTML</vt:lpstr>
      <vt:lpstr>HTML Formatting Elements </vt:lpstr>
      <vt:lpstr>Short Quotations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Debadyuti</dc:creator>
  <cp:lastModifiedBy>Debadyuti</cp:lastModifiedBy>
  <cp:revision>11</cp:revision>
  <dcterms:created xsi:type="dcterms:W3CDTF">2022-01-23T13:43:19Z</dcterms:created>
  <dcterms:modified xsi:type="dcterms:W3CDTF">2022-01-23T15:25:23Z</dcterms:modified>
</cp:coreProperties>
</file>