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9" r:id="rId7"/>
    <p:sldId id="271" r:id="rId8"/>
    <p:sldId id="283" r:id="rId9"/>
    <p:sldId id="284" r:id="rId10"/>
    <p:sldId id="272" r:id="rId11"/>
    <p:sldId id="275" r:id="rId12"/>
    <p:sldId id="278" r:id="rId13"/>
    <p:sldId id="274" r:id="rId14"/>
    <p:sldId id="277" r:id="rId15"/>
    <p:sldId id="280" r:id="rId16"/>
    <p:sldId id="281" r:id="rId17"/>
    <p:sldId id="282" r:id="rId18"/>
    <p:sldId id="285" r:id="rId19"/>
    <p:sldId id="269" r:id="rId2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kigiridhar@gmail.com" initials="k" lastIdx="1" clrIdx="0">
    <p:extLst>
      <p:ext uri="{19B8F6BF-5375-455C-9EA6-DF929625EA0E}">
        <p15:presenceInfo xmlns:p15="http://schemas.microsoft.com/office/powerpoint/2012/main" userId="21c5bb79c37fec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2F305-7204-F52C-82E6-16FA8ACA2926}" v="28" dt="2022-08-02T11:37:08.296"/>
    <p1510:client id="{06CD6048-D8AB-9A07-4EF9-D15601AFE895}" v="13" dt="2022-08-02T12:09:19.638"/>
    <p1510:client id="{3EB56511-790C-B5BC-D0AB-7863692D25F0}" v="2" dt="2022-08-03T09:22:09.385"/>
    <p1510:client id="{4D2EC418-A93B-A896-808D-02DCADED909B}" v="265" dt="2022-08-02T11:49:15.500"/>
    <p1510:client id="{52315E15-F531-0DA0-7D54-C612B239EAFB}" v="3" dt="2022-08-03T11:10:37.294"/>
    <p1510:client id="{5D8BBE8E-65F7-93A4-3E15-635C6DE0D9B2}" v="4" dt="2022-08-03T04:53:15.327"/>
    <p1510:client id="{686657D3-78E0-55CE-F7CE-C648F9F83AC5}" v="127" dt="2022-08-02T13:01:51.554"/>
    <p1510:client id="{86E31733-33B4-4147-502E-599A79786DF1}" v="115" dt="2022-08-02T11:40:50.684"/>
    <p1510:client id="{97C66855-345C-9966-2F56-A9346078A866}" v="13" dt="2022-08-02T19:09:55.955"/>
    <p1510:client id="{AA3B3FF4-FA45-93F2-1916-DED2E5154BE0}" v="14" dt="2022-08-02T17:36:12.546"/>
    <p1510:client id="{D23EF236-4BE9-AAFB-B38C-DDB44D2C03E8}" v="29" dt="2022-08-03T10:02:33.056"/>
    <p1510:client id="{E8F21DA8-5C11-7A44-9864-E6CD933718E9}" v="320" dt="2022-08-02T11:42:37.101"/>
    <p1510:client id="{ED595B41-1170-FB57-B7A6-11BEACE0E8AF}" v="5" dt="2022-08-03T11:38:28.064"/>
    <p1510:client id="{F79537DD-377B-4589-8C57-F90A405CBB5A}" v="116" dt="2022-08-02T12:04:41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37F73-076A-478B-A7AB-272459DA0DA5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C6812-45E2-4822-BDDD-0AB4181418C8}">
      <dgm:prSet/>
      <dgm:spPr/>
      <dgm:t>
        <a:bodyPr/>
        <a:lstStyle/>
        <a:p>
          <a:r>
            <a:rPr lang="en-IN" b="0" i="0" err="1"/>
            <a:t>Shreyanshu</a:t>
          </a:r>
          <a:r>
            <a:rPr lang="en-IN" b="0" i="0"/>
            <a:t> Malviya</a:t>
          </a:r>
          <a:endParaRPr lang="en-US"/>
        </a:p>
      </dgm:t>
    </dgm:pt>
    <dgm:pt modelId="{F58BBB48-3204-4188-A06C-4E07B2314E13}" type="parTrans" cxnId="{4A2E9BDA-145D-497C-835B-C5D3F6DF448B}">
      <dgm:prSet/>
      <dgm:spPr/>
      <dgm:t>
        <a:bodyPr/>
        <a:lstStyle/>
        <a:p>
          <a:endParaRPr lang="en-US"/>
        </a:p>
      </dgm:t>
    </dgm:pt>
    <dgm:pt modelId="{14193721-4886-4E26-BE69-EE36A344759A}" type="sibTrans" cxnId="{4A2E9BDA-145D-497C-835B-C5D3F6DF448B}">
      <dgm:prSet/>
      <dgm:spPr/>
      <dgm:t>
        <a:bodyPr/>
        <a:lstStyle/>
        <a:p>
          <a:endParaRPr lang="en-US"/>
        </a:p>
      </dgm:t>
    </dgm:pt>
    <dgm:pt modelId="{B9AB0539-7E57-4F27-AAB0-B0096A563763}">
      <dgm:prSet/>
      <dgm:spPr/>
      <dgm:t>
        <a:bodyPr/>
        <a:lstStyle/>
        <a:p>
          <a:pPr rtl="0"/>
          <a:r>
            <a:rPr lang="en-IN" b="0" i="0"/>
            <a:t>Jayant </a:t>
          </a:r>
          <a:r>
            <a:rPr lang="en-IN">
              <a:latin typeface="Arial"/>
              <a:ea typeface="STKaiti"/>
            </a:rPr>
            <a:t>Arya</a:t>
          </a:r>
          <a:endParaRPr lang="en-US"/>
        </a:p>
      </dgm:t>
    </dgm:pt>
    <dgm:pt modelId="{31A35E18-C99F-41B8-8B91-09619E6C0B4D}" type="parTrans" cxnId="{23F327D8-7FB3-474E-8107-A30A04B9D6A1}">
      <dgm:prSet/>
      <dgm:spPr/>
      <dgm:t>
        <a:bodyPr/>
        <a:lstStyle/>
        <a:p>
          <a:endParaRPr lang="en-US"/>
        </a:p>
      </dgm:t>
    </dgm:pt>
    <dgm:pt modelId="{511365E2-0540-4D03-A772-DCD1E10E7156}" type="sibTrans" cxnId="{23F327D8-7FB3-474E-8107-A30A04B9D6A1}">
      <dgm:prSet/>
      <dgm:spPr/>
      <dgm:t>
        <a:bodyPr/>
        <a:lstStyle/>
        <a:p>
          <a:endParaRPr lang="en-US"/>
        </a:p>
      </dgm:t>
    </dgm:pt>
    <dgm:pt modelId="{AAB723D5-D7BD-4D5C-AF1D-92EC53EC94A0}">
      <dgm:prSet/>
      <dgm:spPr/>
      <dgm:t>
        <a:bodyPr/>
        <a:lstStyle/>
        <a:p>
          <a:r>
            <a:rPr lang="en-IN" b="0" i="0"/>
            <a:t>Rama Krishna </a:t>
          </a:r>
          <a:r>
            <a:rPr lang="en-IN" b="0" i="0" err="1"/>
            <a:t>Kasagani</a:t>
          </a:r>
          <a:endParaRPr lang="en-US" err="1"/>
        </a:p>
      </dgm:t>
    </dgm:pt>
    <dgm:pt modelId="{669EB544-7A94-4001-BB76-A5F03FCB6AD3}" type="parTrans" cxnId="{B5B22482-E111-42E0-A446-18C09D522404}">
      <dgm:prSet/>
      <dgm:spPr/>
      <dgm:t>
        <a:bodyPr/>
        <a:lstStyle/>
        <a:p>
          <a:endParaRPr lang="en-US"/>
        </a:p>
      </dgm:t>
    </dgm:pt>
    <dgm:pt modelId="{F1CDDAE7-FBFD-4CF8-A2F3-021D9E4030C9}" type="sibTrans" cxnId="{B5B22482-E111-42E0-A446-18C09D522404}">
      <dgm:prSet/>
      <dgm:spPr/>
      <dgm:t>
        <a:bodyPr/>
        <a:lstStyle/>
        <a:p>
          <a:endParaRPr lang="en-US"/>
        </a:p>
      </dgm:t>
    </dgm:pt>
    <dgm:pt modelId="{68C2D696-3C1F-4EB1-A8F3-A15C37C3616D}">
      <dgm:prSet/>
      <dgm:spPr/>
      <dgm:t>
        <a:bodyPr/>
        <a:lstStyle/>
        <a:p>
          <a:r>
            <a:rPr lang="en-IN" b="0" i="0"/>
            <a:t>Nidhish Bisht</a:t>
          </a:r>
          <a:br>
            <a:rPr lang="en-IN" b="0" i="0"/>
          </a:br>
          <a:endParaRPr lang="en-US"/>
        </a:p>
      </dgm:t>
    </dgm:pt>
    <dgm:pt modelId="{F45F2F4C-3EE9-49D9-9107-BDE7BCD4E4F3}" type="parTrans" cxnId="{47B5F4C1-CCD5-4DB1-8564-D8DA8F1E62C3}">
      <dgm:prSet/>
      <dgm:spPr/>
      <dgm:t>
        <a:bodyPr/>
        <a:lstStyle/>
        <a:p>
          <a:endParaRPr lang="en-US"/>
        </a:p>
      </dgm:t>
    </dgm:pt>
    <dgm:pt modelId="{A168B313-A880-481F-9794-C14E0F2B2FA9}" type="sibTrans" cxnId="{47B5F4C1-CCD5-4DB1-8564-D8DA8F1E62C3}">
      <dgm:prSet/>
      <dgm:spPr/>
      <dgm:t>
        <a:bodyPr/>
        <a:lstStyle/>
        <a:p>
          <a:endParaRPr lang="en-US"/>
        </a:p>
      </dgm:t>
    </dgm:pt>
    <dgm:pt modelId="{AC6EEF39-9E6D-41E3-9F33-FDE04DD8DFA6}">
      <dgm:prSet phldr="0"/>
      <dgm:spPr/>
      <dgm:t>
        <a:bodyPr/>
        <a:lstStyle/>
        <a:p>
          <a:r>
            <a:rPr lang="en-IN" b="0" i="0" err="1"/>
            <a:t>Debarya</a:t>
          </a:r>
          <a:r>
            <a:rPr lang="en-IN" b="0" i="0"/>
            <a:t> Pal</a:t>
          </a:r>
        </a:p>
      </dgm:t>
    </dgm:pt>
    <dgm:pt modelId="{7657A9B3-795A-422E-BF96-A3FF9283C96F}" type="parTrans" cxnId="{2B920B2C-AAFC-4DF3-A062-A76D5A30BF01}">
      <dgm:prSet/>
      <dgm:spPr/>
    </dgm:pt>
    <dgm:pt modelId="{A7D69F3C-76E9-4AFE-A8F6-5B5618D98457}" type="sibTrans" cxnId="{2B920B2C-AAFC-4DF3-A062-A76D5A30BF01}">
      <dgm:prSet/>
      <dgm:spPr/>
    </dgm:pt>
    <dgm:pt modelId="{E104B8C7-94BF-43FF-8E6F-DC7069EE31AE}" type="pres">
      <dgm:prSet presAssocID="{A9737F73-076A-478B-A7AB-272459DA0DA5}" presName="vert0" presStyleCnt="0">
        <dgm:presLayoutVars>
          <dgm:dir/>
          <dgm:animOne val="branch"/>
          <dgm:animLvl val="lvl"/>
        </dgm:presLayoutVars>
      </dgm:prSet>
      <dgm:spPr/>
    </dgm:pt>
    <dgm:pt modelId="{B804FB39-0CE1-4E82-840B-D34D48AA7A62}" type="pres">
      <dgm:prSet presAssocID="{7B6C6812-45E2-4822-BDDD-0AB4181418C8}" presName="thickLine" presStyleLbl="alignNode1" presStyleIdx="0" presStyleCnt="5"/>
      <dgm:spPr/>
    </dgm:pt>
    <dgm:pt modelId="{37184B82-3E13-431F-9B2A-4CE1EC0883DE}" type="pres">
      <dgm:prSet presAssocID="{7B6C6812-45E2-4822-BDDD-0AB4181418C8}" presName="horz1" presStyleCnt="0"/>
      <dgm:spPr/>
    </dgm:pt>
    <dgm:pt modelId="{5C9A48F5-0716-4573-A92C-4FCAA2E08218}" type="pres">
      <dgm:prSet presAssocID="{7B6C6812-45E2-4822-BDDD-0AB4181418C8}" presName="tx1" presStyleLbl="revTx" presStyleIdx="0" presStyleCnt="5"/>
      <dgm:spPr/>
    </dgm:pt>
    <dgm:pt modelId="{92624A08-EB93-4ACA-9403-0A8D280436A3}" type="pres">
      <dgm:prSet presAssocID="{7B6C6812-45E2-4822-BDDD-0AB4181418C8}" presName="vert1" presStyleCnt="0"/>
      <dgm:spPr/>
    </dgm:pt>
    <dgm:pt modelId="{72018412-8C20-4B70-8623-149AF72E8F49}" type="pres">
      <dgm:prSet presAssocID="{B9AB0539-7E57-4F27-AAB0-B0096A563763}" presName="thickLine" presStyleLbl="alignNode1" presStyleIdx="1" presStyleCnt="5"/>
      <dgm:spPr/>
    </dgm:pt>
    <dgm:pt modelId="{B78453D8-EF3E-49AF-92A5-1E19998F8AA1}" type="pres">
      <dgm:prSet presAssocID="{B9AB0539-7E57-4F27-AAB0-B0096A563763}" presName="horz1" presStyleCnt="0"/>
      <dgm:spPr/>
    </dgm:pt>
    <dgm:pt modelId="{3839E3DC-072D-4E0E-ABE6-FB39A3B94B43}" type="pres">
      <dgm:prSet presAssocID="{B9AB0539-7E57-4F27-AAB0-B0096A563763}" presName="tx1" presStyleLbl="revTx" presStyleIdx="1" presStyleCnt="5"/>
      <dgm:spPr/>
    </dgm:pt>
    <dgm:pt modelId="{C9ECFA4A-A950-4719-AB18-8239A23F5FE7}" type="pres">
      <dgm:prSet presAssocID="{B9AB0539-7E57-4F27-AAB0-B0096A563763}" presName="vert1" presStyleCnt="0"/>
      <dgm:spPr/>
    </dgm:pt>
    <dgm:pt modelId="{D017C135-5A8E-431E-8A90-8E8D3E25A76B}" type="pres">
      <dgm:prSet presAssocID="{AC6EEF39-9E6D-41E3-9F33-FDE04DD8DFA6}" presName="thickLine" presStyleLbl="alignNode1" presStyleIdx="2" presStyleCnt="5"/>
      <dgm:spPr/>
    </dgm:pt>
    <dgm:pt modelId="{A50D0A01-96A2-462F-A514-E8AABC57E79A}" type="pres">
      <dgm:prSet presAssocID="{AC6EEF39-9E6D-41E3-9F33-FDE04DD8DFA6}" presName="horz1" presStyleCnt="0"/>
      <dgm:spPr/>
    </dgm:pt>
    <dgm:pt modelId="{5F242DAA-45C3-4DA2-BF4B-474813CF2F23}" type="pres">
      <dgm:prSet presAssocID="{AC6EEF39-9E6D-41E3-9F33-FDE04DD8DFA6}" presName="tx1" presStyleLbl="revTx" presStyleIdx="2" presStyleCnt="5"/>
      <dgm:spPr/>
    </dgm:pt>
    <dgm:pt modelId="{5A988AA5-EB3C-4DC1-AC13-93881C4BDAF1}" type="pres">
      <dgm:prSet presAssocID="{AC6EEF39-9E6D-41E3-9F33-FDE04DD8DFA6}" presName="vert1" presStyleCnt="0"/>
      <dgm:spPr/>
    </dgm:pt>
    <dgm:pt modelId="{B0F9C553-FDED-4F11-A081-50AA9B7039E2}" type="pres">
      <dgm:prSet presAssocID="{AAB723D5-D7BD-4D5C-AF1D-92EC53EC94A0}" presName="thickLine" presStyleLbl="alignNode1" presStyleIdx="3" presStyleCnt="5"/>
      <dgm:spPr/>
    </dgm:pt>
    <dgm:pt modelId="{3F027A9F-01CF-4B16-988B-15EAEEC92B78}" type="pres">
      <dgm:prSet presAssocID="{AAB723D5-D7BD-4D5C-AF1D-92EC53EC94A0}" presName="horz1" presStyleCnt="0"/>
      <dgm:spPr/>
    </dgm:pt>
    <dgm:pt modelId="{EB90F6E5-F5E0-4D70-9316-E3FCB3738BD8}" type="pres">
      <dgm:prSet presAssocID="{AAB723D5-D7BD-4D5C-AF1D-92EC53EC94A0}" presName="tx1" presStyleLbl="revTx" presStyleIdx="3" presStyleCnt="5"/>
      <dgm:spPr/>
    </dgm:pt>
    <dgm:pt modelId="{3AB4CDDF-35D0-48CC-90A0-5C6C0014B664}" type="pres">
      <dgm:prSet presAssocID="{AAB723D5-D7BD-4D5C-AF1D-92EC53EC94A0}" presName="vert1" presStyleCnt="0"/>
      <dgm:spPr/>
    </dgm:pt>
    <dgm:pt modelId="{597E664A-54AD-43A8-86BE-27E5DF4E3AC6}" type="pres">
      <dgm:prSet presAssocID="{68C2D696-3C1F-4EB1-A8F3-A15C37C3616D}" presName="thickLine" presStyleLbl="alignNode1" presStyleIdx="4" presStyleCnt="5"/>
      <dgm:spPr/>
    </dgm:pt>
    <dgm:pt modelId="{8407C8DE-0C4F-4344-879F-759A56758F75}" type="pres">
      <dgm:prSet presAssocID="{68C2D696-3C1F-4EB1-A8F3-A15C37C3616D}" presName="horz1" presStyleCnt="0"/>
      <dgm:spPr/>
    </dgm:pt>
    <dgm:pt modelId="{8569920E-2E69-4BD7-BEC1-707109E976DE}" type="pres">
      <dgm:prSet presAssocID="{68C2D696-3C1F-4EB1-A8F3-A15C37C3616D}" presName="tx1" presStyleLbl="revTx" presStyleIdx="4" presStyleCnt="5"/>
      <dgm:spPr/>
    </dgm:pt>
    <dgm:pt modelId="{D884C2D6-073A-4D5C-A851-B1B3D8F23F5A}" type="pres">
      <dgm:prSet presAssocID="{68C2D696-3C1F-4EB1-A8F3-A15C37C3616D}" presName="vert1" presStyleCnt="0"/>
      <dgm:spPr/>
    </dgm:pt>
  </dgm:ptLst>
  <dgm:cxnLst>
    <dgm:cxn modelId="{B05B8420-B398-47AA-B92D-3E1928CE0942}" type="presOf" srcId="{A9737F73-076A-478B-A7AB-272459DA0DA5}" destId="{E104B8C7-94BF-43FF-8E6F-DC7069EE31AE}" srcOrd="0" destOrd="0" presId="urn:microsoft.com/office/officeart/2008/layout/LinedList"/>
    <dgm:cxn modelId="{771FD725-4137-4C50-AB0D-B9AF5C1A07FC}" type="presOf" srcId="{AC6EEF39-9E6D-41E3-9F33-FDE04DD8DFA6}" destId="{5F242DAA-45C3-4DA2-BF4B-474813CF2F23}" srcOrd="0" destOrd="0" presId="urn:microsoft.com/office/officeart/2008/layout/LinedList"/>
    <dgm:cxn modelId="{2B920B2C-AAFC-4DF3-A062-A76D5A30BF01}" srcId="{A9737F73-076A-478B-A7AB-272459DA0DA5}" destId="{AC6EEF39-9E6D-41E3-9F33-FDE04DD8DFA6}" srcOrd="2" destOrd="0" parTransId="{7657A9B3-795A-422E-BF96-A3FF9283C96F}" sibTransId="{A7D69F3C-76E9-4AFE-A8F6-5B5618D98457}"/>
    <dgm:cxn modelId="{A8315162-5D91-4A1B-8FBD-A5AB37108B30}" type="presOf" srcId="{AAB723D5-D7BD-4D5C-AF1D-92EC53EC94A0}" destId="{EB90F6E5-F5E0-4D70-9316-E3FCB3738BD8}" srcOrd="0" destOrd="0" presId="urn:microsoft.com/office/officeart/2008/layout/LinedList"/>
    <dgm:cxn modelId="{0F70F976-A3B9-465C-A1CF-C460E9F93096}" type="presOf" srcId="{7B6C6812-45E2-4822-BDDD-0AB4181418C8}" destId="{5C9A48F5-0716-4573-A92C-4FCAA2E08218}" srcOrd="0" destOrd="0" presId="urn:microsoft.com/office/officeart/2008/layout/LinedList"/>
    <dgm:cxn modelId="{B5B22482-E111-42E0-A446-18C09D522404}" srcId="{A9737F73-076A-478B-A7AB-272459DA0DA5}" destId="{AAB723D5-D7BD-4D5C-AF1D-92EC53EC94A0}" srcOrd="3" destOrd="0" parTransId="{669EB544-7A94-4001-BB76-A5F03FCB6AD3}" sibTransId="{F1CDDAE7-FBFD-4CF8-A2F3-021D9E4030C9}"/>
    <dgm:cxn modelId="{041A33A8-F87B-4FD0-A86A-706E3F073ADE}" type="presOf" srcId="{68C2D696-3C1F-4EB1-A8F3-A15C37C3616D}" destId="{8569920E-2E69-4BD7-BEC1-707109E976DE}" srcOrd="0" destOrd="0" presId="urn:microsoft.com/office/officeart/2008/layout/LinedList"/>
    <dgm:cxn modelId="{87894CBD-9FFF-4A02-B5C0-D6EA757CEE1A}" type="presOf" srcId="{B9AB0539-7E57-4F27-AAB0-B0096A563763}" destId="{3839E3DC-072D-4E0E-ABE6-FB39A3B94B43}" srcOrd="0" destOrd="0" presId="urn:microsoft.com/office/officeart/2008/layout/LinedList"/>
    <dgm:cxn modelId="{47B5F4C1-CCD5-4DB1-8564-D8DA8F1E62C3}" srcId="{A9737F73-076A-478B-A7AB-272459DA0DA5}" destId="{68C2D696-3C1F-4EB1-A8F3-A15C37C3616D}" srcOrd="4" destOrd="0" parTransId="{F45F2F4C-3EE9-49D9-9107-BDE7BCD4E4F3}" sibTransId="{A168B313-A880-481F-9794-C14E0F2B2FA9}"/>
    <dgm:cxn modelId="{23F327D8-7FB3-474E-8107-A30A04B9D6A1}" srcId="{A9737F73-076A-478B-A7AB-272459DA0DA5}" destId="{B9AB0539-7E57-4F27-AAB0-B0096A563763}" srcOrd="1" destOrd="0" parTransId="{31A35E18-C99F-41B8-8B91-09619E6C0B4D}" sibTransId="{511365E2-0540-4D03-A772-DCD1E10E7156}"/>
    <dgm:cxn modelId="{4A2E9BDA-145D-497C-835B-C5D3F6DF448B}" srcId="{A9737F73-076A-478B-A7AB-272459DA0DA5}" destId="{7B6C6812-45E2-4822-BDDD-0AB4181418C8}" srcOrd="0" destOrd="0" parTransId="{F58BBB48-3204-4188-A06C-4E07B2314E13}" sibTransId="{14193721-4886-4E26-BE69-EE36A344759A}"/>
    <dgm:cxn modelId="{CE4E0CAA-1949-495B-9798-003B7052C075}" type="presParOf" srcId="{E104B8C7-94BF-43FF-8E6F-DC7069EE31AE}" destId="{B804FB39-0CE1-4E82-840B-D34D48AA7A62}" srcOrd="0" destOrd="0" presId="urn:microsoft.com/office/officeart/2008/layout/LinedList"/>
    <dgm:cxn modelId="{E6957ECD-9AA6-43E3-98B2-5DCB1AD50DAB}" type="presParOf" srcId="{E104B8C7-94BF-43FF-8E6F-DC7069EE31AE}" destId="{37184B82-3E13-431F-9B2A-4CE1EC0883DE}" srcOrd="1" destOrd="0" presId="urn:microsoft.com/office/officeart/2008/layout/LinedList"/>
    <dgm:cxn modelId="{599993B8-955C-4DFD-A197-C70C421BF677}" type="presParOf" srcId="{37184B82-3E13-431F-9B2A-4CE1EC0883DE}" destId="{5C9A48F5-0716-4573-A92C-4FCAA2E08218}" srcOrd="0" destOrd="0" presId="urn:microsoft.com/office/officeart/2008/layout/LinedList"/>
    <dgm:cxn modelId="{42737AE9-A2CD-4AF2-B958-4FDF11F144B4}" type="presParOf" srcId="{37184B82-3E13-431F-9B2A-4CE1EC0883DE}" destId="{92624A08-EB93-4ACA-9403-0A8D280436A3}" srcOrd="1" destOrd="0" presId="urn:microsoft.com/office/officeart/2008/layout/LinedList"/>
    <dgm:cxn modelId="{52452464-E9B6-48C3-86CF-5040779D1670}" type="presParOf" srcId="{E104B8C7-94BF-43FF-8E6F-DC7069EE31AE}" destId="{72018412-8C20-4B70-8623-149AF72E8F49}" srcOrd="2" destOrd="0" presId="urn:microsoft.com/office/officeart/2008/layout/LinedList"/>
    <dgm:cxn modelId="{F799A78A-57D2-467E-9915-C6CDB964E080}" type="presParOf" srcId="{E104B8C7-94BF-43FF-8E6F-DC7069EE31AE}" destId="{B78453D8-EF3E-49AF-92A5-1E19998F8AA1}" srcOrd="3" destOrd="0" presId="urn:microsoft.com/office/officeart/2008/layout/LinedList"/>
    <dgm:cxn modelId="{16BF9A96-0E5F-4DB4-9F1C-464F167DC5C2}" type="presParOf" srcId="{B78453D8-EF3E-49AF-92A5-1E19998F8AA1}" destId="{3839E3DC-072D-4E0E-ABE6-FB39A3B94B43}" srcOrd="0" destOrd="0" presId="urn:microsoft.com/office/officeart/2008/layout/LinedList"/>
    <dgm:cxn modelId="{3CC2C270-46EE-419E-85BB-84E3578C0F0A}" type="presParOf" srcId="{B78453D8-EF3E-49AF-92A5-1E19998F8AA1}" destId="{C9ECFA4A-A950-4719-AB18-8239A23F5FE7}" srcOrd="1" destOrd="0" presId="urn:microsoft.com/office/officeart/2008/layout/LinedList"/>
    <dgm:cxn modelId="{DC7CBAF6-11F3-480D-9470-EDB66576B6EC}" type="presParOf" srcId="{E104B8C7-94BF-43FF-8E6F-DC7069EE31AE}" destId="{D017C135-5A8E-431E-8A90-8E8D3E25A76B}" srcOrd="4" destOrd="0" presId="urn:microsoft.com/office/officeart/2008/layout/LinedList"/>
    <dgm:cxn modelId="{5BF9EACF-1540-41E8-AAAE-9F194058B7A4}" type="presParOf" srcId="{E104B8C7-94BF-43FF-8E6F-DC7069EE31AE}" destId="{A50D0A01-96A2-462F-A514-E8AABC57E79A}" srcOrd="5" destOrd="0" presId="urn:microsoft.com/office/officeart/2008/layout/LinedList"/>
    <dgm:cxn modelId="{C0998E87-9CFF-4136-864B-1E362D47E18B}" type="presParOf" srcId="{A50D0A01-96A2-462F-A514-E8AABC57E79A}" destId="{5F242DAA-45C3-4DA2-BF4B-474813CF2F23}" srcOrd="0" destOrd="0" presId="urn:microsoft.com/office/officeart/2008/layout/LinedList"/>
    <dgm:cxn modelId="{A68193A5-2614-4F20-8FD8-23B1837FC284}" type="presParOf" srcId="{A50D0A01-96A2-462F-A514-E8AABC57E79A}" destId="{5A988AA5-EB3C-4DC1-AC13-93881C4BDAF1}" srcOrd="1" destOrd="0" presId="urn:microsoft.com/office/officeart/2008/layout/LinedList"/>
    <dgm:cxn modelId="{7547C893-56BD-4372-8BAC-864F980A3F2B}" type="presParOf" srcId="{E104B8C7-94BF-43FF-8E6F-DC7069EE31AE}" destId="{B0F9C553-FDED-4F11-A081-50AA9B7039E2}" srcOrd="6" destOrd="0" presId="urn:microsoft.com/office/officeart/2008/layout/LinedList"/>
    <dgm:cxn modelId="{1FDAA43C-AB29-4BDE-AB84-0E9FDDB05690}" type="presParOf" srcId="{E104B8C7-94BF-43FF-8E6F-DC7069EE31AE}" destId="{3F027A9F-01CF-4B16-988B-15EAEEC92B78}" srcOrd="7" destOrd="0" presId="urn:microsoft.com/office/officeart/2008/layout/LinedList"/>
    <dgm:cxn modelId="{43674B49-6B22-4059-B809-D184AAEFC093}" type="presParOf" srcId="{3F027A9F-01CF-4B16-988B-15EAEEC92B78}" destId="{EB90F6E5-F5E0-4D70-9316-E3FCB3738BD8}" srcOrd="0" destOrd="0" presId="urn:microsoft.com/office/officeart/2008/layout/LinedList"/>
    <dgm:cxn modelId="{AFEA36BC-FCC4-4E14-87A7-E90A9BE2F6FE}" type="presParOf" srcId="{3F027A9F-01CF-4B16-988B-15EAEEC92B78}" destId="{3AB4CDDF-35D0-48CC-90A0-5C6C0014B664}" srcOrd="1" destOrd="0" presId="urn:microsoft.com/office/officeart/2008/layout/LinedList"/>
    <dgm:cxn modelId="{C9EA1738-A345-4DDF-B25A-590A48A358B4}" type="presParOf" srcId="{E104B8C7-94BF-43FF-8E6F-DC7069EE31AE}" destId="{597E664A-54AD-43A8-86BE-27E5DF4E3AC6}" srcOrd="8" destOrd="0" presId="urn:microsoft.com/office/officeart/2008/layout/LinedList"/>
    <dgm:cxn modelId="{63349329-750A-4452-94D1-39BBA3F51EF1}" type="presParOf" srcId="{E104B8C7-94BF-43FF-8E6F-DC7069EE31AE}" destId="{8407C8DE-0C4F-4344-879F-759A56758F75}" srcOrd="9" destOrd="0" presId="urn:microsoft.com/office/officeart/2008/layout/LinedList"/>
    <dgm:cxn modelId="{E7DD4D52-FA8E-4EBE-92AB-01F6D3972176}" type="presParOf" srcId="{8407C8DE-0C4F-4344-879F-759A56758F75}" destId="{8569920E-2E69-4BD7-BEC1-707109E976DE}" srcOrd="0" destOrd="0" presId="urn:microsoft.com/office/officeart/2008/layout/LinedList"/>
    <dgm:cxn modelId="{D4AC4E18-A80C-4A24-BFDD-E23DBF4E2106}" type="presParOf" srcId="{8407C8DE-0C4F-4344-879F-759A56758F75}" destId="{D884C2D6-073A-4D5C-A851-B1B3D8F23F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19075-8ADC-48E1-ACD6-88A44FC3079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43AD4B-7CE8-4399-A270-08A5DA731B13}">
      <dgm:prSet/>
      <dgm:spPr/>
      <dgm:t>
        <a:bodyPr/>
        <a:lstStyle/>
        <a:p>
          <a:r>
            <a:rPr lang="en-SG"/>
            <a:t>Provides NGOs and Women a common platform.</a:t>
          </a:r>
          <a:endParaRPr lang="en-US"/>
        </a:p>
      </dgm:t>
    </dgm:pt>
    <dgm:pt modelId="{476BACB3-EC8A-4EA4-BFB7-BD6146E43E8D}" type="parTrans" cxnId="{2711D0DD-9766-4044-B0AA-1345B8DEE01F}">
      <dgm:prSet/>
      <dgm:spPr/>
      <dgm:t>
        <a:bodyPr/>
        <a:lstStyle/>
        <a:p>
          <a:endParaRPr lang="en-US"/>
        </a:p>
      </dgm:t>
    </dgm:pt>
    <dgm:pt modelId="{5EA623C7-66C7-4774-A4F8-9A940F14670D}" type="sibTrans" cxnId="{2711D0DD-9766-4044-B0AA-1345B8DEE01F}">
      <dgm:prSet/>
      <dgm:spPr/>
      <dgm:t>
        <a:bodyPr/>
        <a:lstStyle/>
        <a:p>
          <a:endParaRPr lang="en-US"/>
        </a:p>
      </dgm:t>
    </dgm:pt>
    <dgm:pt modelId="{114401CC-A069-46C0-AA85-7329A2A048E1}">
      <dgm:prSet/>
      <dgm:spPr/>
      <dgm:t>
        <a:bodyPr/>
        <a:lstStyle/>
        <a:p>
          <a:r>
            <a:rPr lang="en-SG"/>
            <a:t>Provides safe and conveniently located accommodation for working women</a:t>
          </a:r>
          <a:r>
            <a:rPr lang="en-SG">
              <a:latin typeface="Arial"/>
              <a:ea typeface="STKaiti"/>
            </a:rPr>
            <a:t>.</a:t>
          </a:r>
          <a:endParaRPr lang="en-US"/>
        </a:p>
      </dgm:t>
    </dgm:pt>
    <dgm:pt modelId="{7B4DDD56-B3BC-40E1-AD49-19F617BF4EBE}" type="parTrans" cxnId="{3F3D715B-2A85-44F8-9326-7C89DC6C30B6}">
      <dgm:prSet/>
      <dgm:spPr/>
      <dgm:t>
        <a:bodyPr/>
        <a:lstStyle/>
        <a:p>
          <a:endParaRPr lang="en-US"/>
        </a:p>
      </dgm:t>
    </dgm:pt>
    <dgm:pt modelId="{595ACA83-41AE-4BA9-8A61-A81DD44BFD50}" type="sibTrans" cxnId="{3F3D715B-2A85-44F8-9326-7C89DC6C30B6}">
      <dgm:prSet/>
      <dgm:spPr/>
      <dgm:t>
        <a:bodyPr/>
        <a:lstStyle/>
        <a:p>
          <a:endParaRPr lang="en-US"/>
        </a:p>
      </dgm:t>
    </dgm:pt>
    <dgm:pt modelId="{F7D90150-B04F-4CAC-A589-AFFF93BC9589}">
      <dgm:prSet/>
      <dgm:spPr/>
      <dgm:t>
        <a:bodyPr/>
        <a:lstStyle/>
        <a:p>
          <a:r>
            <a:rPr lang="en-SG"/>
            <a:t>Trains the Women and make them ready for Job.</a:t>
          </a:r>
          <a:endParaRPr lang="en-US"/>
        </a:p>
      </dgm:t>
    </dgm:pt>
    <dgm:pt modelId="{2386AB35-19CB-4F4F-91AA-9C506569E9B2}" type="parTrans" cxnId="{276AD6C7-41E5-4D96-9321-BE048232B4C8}">
      <dgm:prSet/>
      <dgm:spPr/>
      <dgm:t>
        <a:bodyPr/>
        <a:lstStyle/>
        <a:p>
          <a:endParaRPr lang="en-US"/>
        </a:p>
      </dgm:t>
    </dgm:pt>
    <dgm:pt modelId="{A222B22D-A04F-4639-858E-81D9E251BEEA}" type="sibTrans" cxnId="{276AD6C7-41E5-4D96-9321-BE048232B4C8}">
      <dgm:prSet/>
      <dgm:spPr/>
      <dgm:t>
        <a:bodyPr/>
        <a:lstStyle/>
        <a:p>
          <a:endParaRPr lang="en-US"/>
        </a:p>
      </dgm:t>
    </dgm:pt>
    <dgm:pt modelId="{F53C5949-952F-4A3E-8844-B9DA9905FD45}">
      <dgm:prSet/>
      <dgm:spPr/>
      <dgm:t>
        <a:bodyPr/>
        <a:lstStyle/>
        <a:p>
          <a:r>
            <a:rPr lang="en-SG"/>
            <a:t>Helps women to find the best accommodation for them.</a:t>
          </a:r>
          <a:endParaRPr lang="en-US"/>
        </a:p>
      </dgm:t>
    </dgm:pt>
    <dgm:pt modelId="{62816144-A4C9-46D0-AA73-26A30E31ED55}" type="parTrans" cxnId="{FE9B37A2-5E42-4A68-A503-BDC9329F4C2F}">
      <dgm:prSet/>
      <dgm:spPr/>
      <dgm:t>
        <a:bodyPr/>
        <a:lstStyle/>
        <a:p>
          <a:endParaRPr lang="en-US"/>
        </a:p>
      </dgm:t>
    </dgm:pt>
    <dgm:pt modelId="{FB3F5E96-BA18-41CA-A09E-D8E3A85926A4}" type="sibTrans" cxnId="{FE9B37A2-5E42-4A68-A503-BDC9329F4C2F}">
      <dgm:prSet/>
      <dgm:spPr/>
      <dgm:t>
        <a:bodyPr/>
        <a:lstStyle/>
        <a:p>
          <a:endParaRPr lang="en-US"/>
        </a:p>
      </dgm:t>
    </dgm:pt>
    <dgm:pt modelId="{2F4DCF27-DC83-426B-8201-045C84451E85}">
      <dgm:prSet/>
      <dgm:spPr/>
      <dgm:t>
        <a:bodyPr/>
        <a:lstStyle/>
        <a:p>
          <a:r>
            <a:rPr lang="en-SG"/>
            <a:t>With NGOs provide a wide range, variety of courses.</a:t>
          </a:r>
          <a:endParaRPr lang="en-US"/>
        </a:p>
      </dgm:t>
    </dgm:pt>
    <dgm:pt modelId="{16BF6FE2-27B6-4A94-A604-5E2CF2CBD214}" type="parTrans" cxnId="{8C9F4E85-3D3B-4BAC-BBF0-DD19C8E2C2C6}">
      <dgm:prSet/>
      <dgm:spPr/>
      <dgm:t>
        <a:bodyPr/>
        <a:lstStyle/>
        <a:p>
          <a:endParaRPr lang="en-US"/>
        </a:p>
      </dgm:t>
    </dgm:pt>
    <dgm:pt modelId="{89508EA1-F7A0-486B-9415-4F8D12F92A76}" type="sibTrans" cxnId="{8C9F4E85-3D3B-4BAC-BBF0-DD19C8E2C2C6}">
      <dgm:prSet/>
      <dgm:spPr/>
      <dgm:t>
        <a:bodyPr/>
        <a:lstStyle/>
        <a:p>
          <a:endParaRPr lang="en-US"/>
        </a:p>
      </dgm:t>
    </dgm:pt>
    <dgm:pt modelId="{5F153BAE-2E59-4861-930D-EA99232FB6B9}" type="pres">
      <dgm:prSet presAssocID="{05D19075-8ADC-48E1-ACD6-88A44FC3079E}" presName="linear" presStyleCnt="0">
        <dgm:presLayoutVars>
          <dgm:animLvl val="lvl"/>
          <dgm:resizeHandles val="exact"/>
        </dgm:presLayoutVars>
      </dgm:prSet>
      <dgm:spPr/>
    </dgm:pt>
    <dgm:pt modelId="{BDABE6A5-647D-48CE-B4F4-B769D00EE0B1}" type="pres">
      <dgm:prSet presAssocID="{4043AD4B-7CE8-4399-A270-08A5DA731B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63BB11-81D2-4CD0-9C72-CB00644593FD}" type="pres">
      <dgm:prSet presAssocID="{5EA623C7-66C7-4774-A4F8-9A940F14670D}" presName="spacer" presStyleCnt="0"/>
      <dgm:spPr/>
    </dgm:pt>
    <dgm:pt modelId="{5A316D72-9D68-496D-A36B-1CB7F65A77BA}" type="pres">
      <dgm:prSet presAssocID="{114401CC-A069-46C0-AA85-7329A2A048E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6B5C94-93A6-4202-B1A5-6091C8992F32}" type="pres">
      <dgm:prSet presAssocID="{595ACA83-41AE-4BA9-8A61-A81DD44BFD50}" presName="spacer" presStyleCnt="0"/>
      <dgm:spPr/>
    </dgm:pt>
    <dgm:pt modelId="{2D7F9FD3-8216-4BC0-B71F-30E4B1590305}" type="pres">
      <dgm:prSet presAssocID="{F7D90150-B04F-4CAC-A589-AFFF93BC95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9D9295-8CC5-44E8-88BB-71553C2F1EC3}" type="pres">
      <dgm:prSet presAssocID="{A222B22D-A04F-4639-858E-81D9E251BEEA}" presName="spacer" presStyleCnt="0"/>
      <dgm:spPr/>
    </dgm:pt>
    <dgm:pt modelId="{804C0D70-6D67-4C1D-967D-C7C7AADF4ABB}" type="pres">
      <dgm:prSet presAssocID="{F53C5949-952F-4A3E-8844-B9DA9905FD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F34DAF-58E2-4F3F-BF78-168A26CF74DE}" type="pres">
      <dgm:prSet presAssocID="{FB3F5E96-BA18-41CA-A09E-D8E3A85926A4}" presName="spacer" presStyleCnt="0"/>
      <dgm:spPr/>
    </dgm:pt>
    <dgm:pt modelId="{9509F098-E9E4-405C-988C-CA77F34368EA}" type="pres">
      <dgm:prSet presAssocID="{2F4DCF27-DC83-426B-8201-045C84451E8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D715B-2A85-44F8-9326-7C89DC6C30B6}" srcId="{05D19075-8ADC-48E1-ACD6-88A44FC3079E}" destId="{114401CC-A069-46C0-AA85-7329A2A048E1}" srcOrd="1" destOrd="0" parTransId="{7B4DDD56-B3BC-40E1-AD49-19F617BF4EBE}" sibTransId="{595ACA83-41AE-4BA9-8A61-A81DD44BFD50}"/>
    <dgm:cxn modelId="{4F894556-7873-4536-BEA1-321698B4D34A}" type="presOf" srcId="{2F4DCF27-DC83-426B-8201-045C84451E85}" destId="{9509F098-E9E4-405C-988C-CA77F34368EA}" srcOrd="0" destOrd="0" presId="urn:microsoft.com/office/officeart/2005/8/layout/vList2"/>
    <dgm:cxn modelId="{14BCAD79-5DB2-49A7-9DD0-64C58BD90BC4}" type="presOf" srcId="{114401CC-A069-46C0-AA85-7329A2A048E1}" destId="{5A316D72-9D68-496D-A36B-1CB7F65A77BA}" srcOrd="0" destOrd="0" presId="urn:microsoft.com/office/officeart/2005/8/layout/vList2"/>
    <dgm:cxn modelId="{8C9F4E85-3D3B-4BAC-BBF0-DD19C8E2C2C6}" srcId="{05D19075-8ADC-48E1-ACD6-88A44FC3079E}" destId="{2F4DCF27-DC83-426B-8201-045C84451E85}" srcOrd="4" destOrd="0" parTransId="{16BF6FE2-27B6-4A94-A604-5E2CF2CBD214}" sibTransId="{89508EA1-F7A0-486B-9415-4F8D12F92A76}"/>
    <dgm:cxn modelId="{74D1FC86-5184-4D61-BE77-0345DC39C1A2}" type="presOf" srcId="{05D19075-8ADC-48E1-ACD6-88A44FC3079E}" destId="{5F153BAE-2E59-4861-930D-EA99232FB6B9}" srcOrd="0" destOrd="0" presId="urn:microsoft.com/office/officeart/2005/8/layout/vList2"/>
    <dgm:cxn modelId="{FE9B37A2-5E42-4A68-A503-BDC9329F4C2F}" srcId="{05D19075-8ADC-48E1-ACD6-88A44FC3079E}" destId="{F53C5949-952F-4A3E-8844-B9DA9905FD45}" srcOrd="3" destOrd="0" parTransId="{62816144-A4C9-46D0-AA73-26A30E31ED55}" sibTransId="{FB3F5E96-BA18-41CA-A09E-D8E3A85926A4}"/>
    <dgm:cxn modelId="{92F645AC-63DE-4D5F-9039-0170B81AD5DF}" type="presOf" srcId="{F53C5949-952F-4A3E-8844-B9DA9905FD45}" destId="{804C0D70-6D67-4C1D-967D-C7C7AADF4ABB}" srcOrd="0" destOrd="0" presId="urn:microsoft.com/office/officeart/2005/8/layout/vList2"/>
    <dgm:cxn modelId="{611848B8-2401-484A-AA4B-15DDACBBB17C}" type="presOf" srcId="{4043AD4B-7CE8-4399-A270-08A5DA731B13}" destId="{BDABE6A5-647D-48CE-B4F4-B769D00EE0B1}" srcOrd="0" destOrd="0" presId="urn:microsoft.com/office/officeart/2005/8/layout/vList2"/>
    <dgm:cxn modelId="{276AD6C7-41E5-4D96-9321-BE048232B4C8}" srcId="{05D19075-8ADC-48E1-ACD6-88A44FC3079E}" destId="{F7D90150-B04F-4CAC-A589-AFFF93BC9589}" srcOrd="2" destOrd="0" parTransId="{2386AB35-19CB-4F4F-91AA-9C506569E9B2}" sibTransId="{A222B22D-A04F-4639-858E-81D9E251BEEA}"/>
    <dgm:cxn modelId="{2711D0DD-9766-4044-B0AA-1345B8DEE01F}" srcId="{05D19075-8ADC-48E1-ACD6-88A44FC3079E}" destId="{4043AD4B-7CE8-4399-A270-08A5DA731B13}" srcOrd="0" destOrd="0" parTransId="{476BACB3-EC8A-4EA4-BFB7-BD6146E43E8D}" sibTransId="{5EA623C7-66C7-4774-A4F8-9A940F14670D}"/>
    <dgm:cxn modelId="{55A9E1FB-0B45-428A-89E4-5D973C4C6BCE}" type="presOf" srcId="{F7D90150-B04F-4CAC-A589-AFFF93BC9589}" destId="{2D7F9FD3-8216-4BC0-B71F-30E4B1590305}" srcOrd="0" destOrd="0" presId="urn:microsoft.com/office/officeart/2005/8/layout/vList2"/>
    <dgm:cxn modelId="{27586102-381E-4589-88B8-223346DEDCAE}" type="presParOf" srcId="{5F153BAE-2E59-4861-930D-EA99232FB6B9}" destId="{BDABE6A5-647D-48CE-B4F4-B769D00EE0B1}" srcOrd="0" destOrd="0" presId="urn:microsoft.com/office/officeart/2005/8/layout/vList2"/>
    <dgm:cxn modelId="{1D63C247-E802-4FE0-A599-E3DD437F9D15}" type="presParOf" srcId="{5F153BAE-2E59-4861-930D-EA99232FB6B9}" destId="{5D63BB11-81D2-4CD0-9C72-CB00644593FD}" srcOrd="1" destOrd="0" presId="urn:microsoft.com/office/officeart/2005/8/layout/vList2"/>
    <dgm:cxn modelId="{17FD5996-4975-44E7-9390-B40E4219A375}" type="presParOf" srcId="{5F153BAE-2E59-4861-930D-EA99232FB6B9}" destId="{5A316D72-9D68-496D-A36B-1CB7F65A77BA}" srcOrd="2" destOrd="0" presId="urn:microsoft.com/office/officeart/2005/8/layout/vList2"/>
    <dgm:cxn modelId="{0B247F8C-312A-4FFA-935B-DFBA7E641F15}" type="presParOf" srcId="{5F153BAE-2E59-4861-930D-EA99232FB6B9}" destId="{A86B5C94-93A6-4202-B1A5-6091C8992F32}" srcOrd="3" destOrd="0" presId="urn:microsoft.com/office/officeart/2005/8/layout/vList2"/>
    <dgm:cxn modelId="{212C57F9-E25B-469D-B420-E443008A411E}" type="presParOf" srcId="{5F153BAE-2E59-4861-930D-EA99232FB6B9}" destId="{2D7F9FD3-8216-4BC0-B71F-30E4B1590305}" srcOrd="4" destOrd="0" presId="urn:microsoft.com/office/officeart/2005/8/layout/vList2"/>
    <dgm:cxn modelId="{2C3EF98A-0581-4B43-8FEC-E08394CE46A1}" type="presParOf" srcId="{5F153BAE-2E59-4861-930D-EA99232FB6B9}" destId="{6B9D9295-8CC5-44E8-88BB-71553C2F1EC3}" srcOrd="5" destOrd="0" presId="urn:microsoft.com/office/officeart/2005/8/layout/vList2"/>
    <dgm:cxn modelId="{14164EFD-5CE8-4B94-BEF5-7252E71224DD}" type="presParOf" srcId="{5F153BAE-2E59-4861-930D-EA99232FB6B9}" destId="{804C0D70-6D67-4C1D-967D-C7C7AADF4ABB}" srcOrd="6" destOrd="0" presId="urn:microsoft.com/office/officeart/2005/8/layout/vList2"/>
    <dgm:cxn modelId="{7884C2A0-BDFD-4083-8042-01CEF9B38117}" type="presParOf" srcId="{5F153BAE-2E59-4861-930D-EA99232FB6B9}" destId="{2DF34DAF-58E2-4F3F-BF78-168A26CF74DE}" srcOrd="7" destOrd="0" presId="urn:microsoft.com/office/officeart/2005/8/layout/vList2"/>
    <dgm:cxn modelId="{AA70EDEE-B5E4-4629-A709-32D4C9AB8BF8}" type="presParOf" srcId="{5F153BAE-2E59-4861-930D-EA99232FB6B9}" destId="{9509F098-E9E4-405C-988C-CA77F34368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C8D774-29F9-46B0-BA66-E19A2B5089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99CB0-0785-42F5-9D6A-3AC93143A230}">
      <dgm:prSet phldr="0"/>
      <dgm:spPr/>
      <dgm:t>
        <a:bodyPr/>
        <a:lstStyle/>
        <a:p>
          <a:pPr algn="l"/>
          <a:r>
            <a:rPr lang="en-US"/>
            <a:t>  b) To provide skills that enable women to become self-employed/entrepreneurs.</a:t>
          </a:r>
        </a:p>
      </dgm:t>
    </dgm:pt>
    <dgm:pt modelId="{5E36A02E-9CCF-4B35-AD46-3A8757E70D40}" type="parTrans" cxnId="{650A1A7E-46C6-4B89-9917-45A0C92BE4D6}">
      <dgm:prSet/>
      <dgm:spPr/>
    </dgm:pt>
    <dgm:pt modelId="{9ABE601C-021F-4375-8DF3-28225BBBBB2E}" type="sibTrans" cxnId="{650A1A7E-46C6-4B89-9917-45A0C92BE4D6}">
      <dgm:prSet/>
      <dgm:spPr/>
    </dgm:pt>
    <dgm:pt modelId="{E45215E3-4040-4424-9665-5985EC3470BA}">
      <dgm:prSet phldr="0"/>
      <dgm:spPr/>
      <dgm:t>
        <a:bodyPr/>
        <a:lstStyle/>
        <a:p>
          <a:pPr algn="l" rtl="0"/>
          <a:r>
            <a:rPr lang="en-US">
              <a:latin typeface="Times New Roman"/>
              <a:ea typeface="STKaiti"/>
              <a:cs typeface="Times New Roman"/>
            </a:rPr>
            <a:t>STEP: Support to Training and Employment Program for Women.</a:t>
          </a:r>
          <a:endParaRPr lang="en-US"/>
        </a:p>
      </dgm:t>
    </dgm:pt>
    <dgm:pt modelId="{96FF36B3-78F8-4D6B-A6A1-C2634AB61C2D}" type="parTrans" cxnId="{D08338C2-0E8D-49EA-92FA-2BE68CE159CF}">
      <dgm:prSet/>
      <dgm:spPr/>
    </dgm:pt>
    <dgm:pt modelId="{CCF00471-EB18-4D19-8716-7015C86ECF49}" type="sibTrans" cxnId="{D08338C2-0E8D-49EA-92FA-2BE68CE159CF}">
      <dgm:prSet/>
      <dgm:spPr/>
    </dgm:pt>
    <dgm:pt modelId="{13E2514D-FA13-4A49-86E3-6AF7F85C578D}">
      <dgm:prSet phldr="0"/>
      <dgm:spPr/>
      <dgm:t>
        <a:bodyPr/>
        <a:lstStyle/>
        <a:p>
          <a:pPr algn="l" rtl="0"/>
          <a:r>
            <a:rPr lang="en-US"/>
            <a:t>Objectives: </a:t>
          </a:r>
          <a:r>
            <a:rPr lang="en-US">
              <a:latin typeface="Arial"/>
              <a:ea typeface="STKaiti"/>
            </a:rPr>
            <a:t>     </a:t>
          </a:r>
          <a:r>
            <a:rPr lang="en-US"/>
            <a:t> </a:t>
          </a:r>
          <a:endParaRPr lang="en-US">
            <a:latin typeface="Arial"/>
            <a:ea typeface="STKaiti"/>
          </a:endParaRPr>
        </a:p>
      </dgm:t>
    </dgm:pt>
    <dgm:pt modelId="{C248E265-B87A-49D1-8035-7B32C55E8DB1}" type="parTrans" cxnId="{FEC76EDE-F0B7-4B16-BC76-6AC37A7350AA}">
      <dgm:prSet/>
      <dgm:spPr/>
    </dgm:pt>
    <dgm:pt modelId="{A94CB4D4-1413-469C-8AD6-D2E8F2B4D25E}" type="sibTrans" cxnId="{FEC76EDE-F0B7-4B16-BC76-6AC37A7350AA}">
      <dgm:prSet/>
      <dgm:spPr/>
    </dgm:pt>
    <dgm:pt modelId="{924C216F-6887-4E73-98D8-93444DB51807}">
      <dgm:prSet phldr="0"/>
      <dgm:spPr/>
      <dgm:t>
        <a:bodyPr/>
        <a:lstStyle/>
        <a:p>
          <a:pPr algn="l" rtl="0"/>
          <a:r>
            <a:rPr lang="en-US"/>
            <a:t>NGO provide Training and Employment Program.</a:t>
          </a:r>
        </a:p>
      </dgm:t>
    </dgm:pt>
    <dgm:pt modelId="{4B1F3EC2-1AAC-4D89-987E-3245149B2EE1}" type="parTrans" cxnId="{C6726FC7-8DAD-481B-B3D4-207DB79ABC18}">
      <dgm:prSet/>
      <dgm:spPr/>
    </dgm:pt>
    <dgm:pt modelId="{988E60C7-B34D-4A6A-8DEB-D7DC2567C727}" type="sibTrans" cxnId="{C6726FC7-8DAD-481B-B3D4-207DB79ABC18}">
      <dgm:prSet/>
      <dgm:spPr/>
    </dgm:pt>
    <dgm:pt modelId="{32AAB08C-B884-439C-A305-9AB1CAFABB06}">
      <dgm:prSet phldr="0"/>
      <dgm:spPr/>
      <dgm:t>
        <a:bodyPr/>
        <a:lstStyle/>
        <a:p>
          <a:pPr algn="l" rtl="0"/>
          <a:r>
            <a:rPr lang="en-US"/>
            <a:t>Interested women should register in courses provided by NGO</a:t>
          </a:r>
          <a:r>
            <a:rPr lang="en-US">
              <a:latin typeface="Arial"/>
              <a:ea typeface="STKaiti"/>
            </a:rPr>
            <a:t>.</a:t>
          </a:r>
          <a:endParaRPr lang="en-US"/>
        </a:p>
      </dgm:t>
    </dgm:pt>
    <dgm:pt modelId="{F538F9FF-332E-41C6-9F11-F576A436D219}" type="parTrans" cxnId="{3BD6ADDD-4074-46F6-8AC3-2FAA3A0F0CE4}">
      <dgm:prSet/>
      <dgm:spPr/>
    </dgm:pt>
    <dgm:pt modelId="{B37CF900-8B9E-439E-9A45-3277D5E7BC20}" type="sibTrans" cxnId="{3BD6ADDD-4074-46F6-8AC3-2FAA3A0F0CE4}">
      <dgm:prSet/>
      <dgm:spPr/>
    </dgm:pt>
    <dgm:pt modelId="{A4ACAF41-AB8F-4F04-8612-12CDC36D0BFC}">
      <dgm:prSet phldr="0"/>
      <dgm:spPr/>
      <dgm:t>
        <a:bodyPr/>
        <a:lstStyle/>
        <a:p>
          <a:pPr algn="l"/>
          <a:r>
            <a:rPr lang="en-US">
              <a:latin typeface="Arial"/>
              <a:ea typeface="STKaiti"/>
            </a:rPr>
            <a:t>  </a:t>
          </a:r>
          <a:r>
            <a:rPr lang="en-US"/>
            <a:t>a) To provide skills that give employability to women.</a:t>
          </a:r>
        </a:p>
      </dgm:t>
    </dgm:pt>
    <dgm:pt modelId="{F98C90CF-BBD2-4573-BFE4-7EF5DA2C9C60}" type="parTrans" cxnId="{382ACE22-3BF6-4098-8A72-6436CD745EC7}">
      <dgm:prSet/>
      <dgm:spPr/>
    </dgm:pt>
    <dgm:pt modelId="{B8DCCA39-ED23-4EA3-B0EF-2700D3EB2484}" type="sibTrans" cxnId="{382ACE22-3BF6-4098-8A72-6436CD745EC7}">
      <dgm:prSet/>
      <dgm:spPr/>
    </dgm:pt>
    <dgm:pt modelId="{4936AE19-1BFD-46AA-815D-0000527172B4}" type="pres">
      <dgm:prSet presAssocID="{E1C8D774-29F9-46B0-BA66-E19A2B508993}" presName="linear" presStyleCnt="0">
        <dgm:presLayoutVars>
          <dgm:dir/>
          <dgm:animLvl val="lvl"/>
          <dgm:resizeHandles val="exact"/>
        </dgm:presLayoutVars>
      </dgm:prSet>
      <dgm:spPr/>
    </dgm:pt>
    <dgm:pt modelId="{E7CE1379-403E-42A8-847F-5BFDD97D87B9}" type="pres">
      <dgm:prSet presAssocID="{E45215E3-4040-4424-9665-5985EC3470BA}" presName="parentLin" presStyleCnt="0"/>
      <dgm:spPr/>
    </dgm:pt>
    <dgm:pt modelId="{F23AA0E2-9445-48CC-AB77-357B3C8EFCC3}" type="pres">
      <dgm:prSet presAssocID="{E45215E3-4040-4424-9665-5985EC3470BA}" presName="parentLeftMargin" presStyleLbl="node1" presStyleIdx="0" presStyleCnt="6"/>
      <dgm:spPr/>
    </dgm:pt>
    <dgm:pt modelId="{4B4B9A80-A200-4D74-A4AA-5B7F3A2125EA}" type="pres">
      <dgm:prSet presAssocID="{E45215E3-4040-4424-9665-5985EC3470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DF6FE0-8AB9-470C-86BB-301C902A9FFA}" type="pres">
      <dgm:prSet presAssocID="{E45215E3-4040-4424-9665-5985EC3470BA}" presName="negativeSpace" presStyleCnt="0"/>
      <dgm:spPr/>
    </dgm:pt>
    <dgm:pt modelId="{53EB43E2-DDC2-46E9-BBAC-E4320C2A64AD}" type="pres">
      <dgm:prSet presAssocID="{E45215E3-4040-4424-9665-5985EC3470BA}" presName="childText" presStyleLbl="conFgAcc1" presStyleIdx="0" presStyleCnt="6">
        <dgm:presLayoutVars>
          <dgm:bulletEnabled val="1"/>
        </dgm:presLayoutVars>
      </dgm:prSet>
      <dgm:spPr/>
    </dgm:pt>
    <dgm:pt modelId="{F5CB8EBA-C27C-4F7C-B5CE-6F57315B001F}" type="pres">
      <dgm:prSet presAssocID="{CCF00471-EB18-4D19-8716-7015C86ECF49}" presName="spaceBetweenRectangles" presStyleCnt="0"/>
      <dgm:spPr/>
    </dgm:pt>
    <dgm:pt modelId="{4BAEBDB2-30A3-4196-B1F3-87F63F762B6D}" type="pres">
      <dgm:prSet presAssocID="{13E2514D-FA13-4A49-86E3-6AF7F85C578D}" presName="parentLin" presStyleCnt="0"/>
      <dgm:spPr/>
    </dgm:pt>
    <dgm:pt modelId="{394209E3-429A-4D9C-9072-10421C4372DA}" type="pres">
      <dgm:prSet presAssocID="{13E2514D-FA13-4A49-86E3-6AF7F85C578D}" presName="parentLeftMargin" presStyleLbl="node1" presStyleIdx="0" presStyleCnt="6"/>
      <dgm:spPr/>
    </dgm:pt>
    <dgm:pt modelId="{CDCC85A9-9553-4DDE-91D2-4F00FCE52574}" type="pres">
      <dgm:prSet presAssocID="{13E2514D-FA13-4A49-86E3-6AF7F85C57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644DF0-86BB-4B45-9D5E-32FCCEC58A38}" type="pres">
      <dgm:prSet presAssocID="{13E2514D-FA13-4A49-86E3-6AF7F85C578D}" presName="negativeSpace" presStyleCnt="0"/>
      <dgm:spPr/>
    </dgm:pt>
    <dgm:pt modelId="{98DBD472-42E9-48C7-88B0-3A581E8BFC64}" type="pres">
      <dgm:prSet presAssocID="{13E2514D-FA13-4A49-86E3-6AF7F85C578D}" presName="childText" presStyleLbl="conFgAcc1" presStyleIdx="1" presStyleCnt="6">
        <dgm:presLayoutVars>
          <dgm:bulletEnabled val="1"/>
        </dgm:presLayoutVars>
      </dgm:prSet>
      <dgm:spPr/>
    </dgm:pt>
    <dgm:pt modelId="{5CC5304C-3154-43E5-8276-8A558306E108}" type="pres">
      <dgm:prSet presAssocID="{A94CB4D4-1413-469C-8AD6-D2E8F2B4D25E}" presName="spaceBetweenRectangles" presStyleCnt="0"/>
      <dgm:spPr/>
    </dgm:pt>
    <dgm:pt modelId="{2C598CC4-7195-4E7F-A8EE-A0068C29FAB2}" type="pres">
      <dgm:prSet presAssocID="{A4ACAF41-AB8F-4F04-8612-12CDC36D0BFC}" presName="parentLin" presStyleCnt="0"/>
      <dgm:spPr/>
    </dgm:pt>
    <dgm:pt modelId="{DDBF4114-5A77-467F-85DA-E9CA7D7ADA20}" type="pres">
      <dgm:prSet presAssocID="{A4ACAF41-AB8F-4F04-8612-12CDC36D0BFC}" presName="parentLeftMargin" presStyleLbl="node1" presStyleIdx="1" presStyleCnt="6"/>
      <dgm:spPr/>
    </dgm:pt>
    <dgm:pt modelId="{BFB467EF-A4B5-4F88-BBBD-FAEA387B1C2C}" type="pres">
      <dgm:prSet presAssocID="{A4ACAF41-AB8F-4F04-8612-12CDC36D0BF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89B6BC8-9F9B-4DED-884B-F9BABCDC432E}" type="pres">
      <dgm:prSet presAssocID="{A4ACAF41-AB8F-4F04-8612-12CDC36D0BFC}" presName="negativeSpace" presStyleCnt="0"/>
      <dgm:spPr/>
    </dgm:pt>
    <dgm:pt modelId="{A565FBEA-CF51-45E3-95AD-1B138DDBF12E}" type="pres">
      <dgm:prSet presAssocID="{A4ACAF41-AB8F-4F04-8612-12CDC36D0BFC}" presName="childText" presStyleLbl="conFgAcc1" presStyleIdx="2" presStyleCnt="6">
        <dgm:presLayoutVars>
          <dgm:bulletEnabled val="1"/>
        </dgm:presLayoutVars>
      </dgm:prSet>
      <dgm:spPr/>
    </dgm:pt>
    <dgm:pt modelId="{A1908515-B4CA-4BD4-ACDE-64DC568AB7C1}" type="pres">
      <dgm:prSet presAssocID="{B8DCCA39-ED23-4EA3-B0EF-2700D3EB2484}" presName="spaceBetweenRectangles" presStyleCnt="0"/>
      <dgm:spPr/>
    </dgm:pt>
    <dgm:pt modelId="{82D3ED80-8647-4F5B-8DC8-4319244FB6AC}" type="pres">
      <dgm:prSet presAssocID="{22D99CB0-0785-42F5-9D6A-3AC93143A230}" presName="parentLin" presStyleCnt="0"/>
      <dgm:spPr/>
    </dgm:pt>
    <dgm:pt modelId="{9183141A-4C2E-4529-9BBE-B66A211C1E5C}" type="pres">
      <dgm:prSet presAssocID="{22D99CB0-0785-42F5-9D6A-3AC93143A230}" presName="parentLeftMargin" presStyleLbl="node1" presStyleIdx="2" presStyleCnt="6"/>
      <dgm:spPr/>
    </dgm:pt>
    <dgm:pt modelId="{9367D621-6111-45DE-A58E-C38DA5D8C77F}" type="pres">
      <dgm:prSet presAssocID="{22D99CB0-0785-42F5-9D6A-3AC93143A2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48EA0DA-BDC0-4CF7-9155-F05E5532F63F}" type="pres">
      <dgm:prSet presAssocID="{22D99CB0-0785-42F5-9D6A-3AC93143A230}" presName="negativeSpace" presStyleCnt="0"/>
      <dgm:spPr/>
    </dgm:pt>
    <dgm:pt modelId="{2475D1D1-8FF4-480C-9E2E-2BECA9AF96F5}" type="pres">
      <dgm:prSet presAssocID="{22D99CB0-0785-42F5-9D6A-3AC93143A230}" presName="childText" presStyleLbl="conFgAcc1" presStyleIdx="3" presStyleCnt="6">
        <dgm:presLayoutVars>
          <dgm:bulletEnabled val="1"/>
        </dgm:presLayoutVars>
      </dgm:prSet>
      <dgm:spPr/>
    </dgm:pt>
    <dgm:pt modelId="{19ACB371-358F-490E-80CF-2679AD6D84D4}" type="pres">
      <dgm:prSet presAssocID="{9ABE601C-021F-4375-8DF3-28225BBBBB2E}" presName="spaceBetweenRectangles" presStyleCnt="0"/>
      <dgm:spPr/>
    </dgm:pt>
    <dgm:pt modelId="{D17A2E1F-A0A4-41A6-9F04-A37FFBA3420B}" type="pres">
      <dgm:prSet presAssocID="{924C216F-6887-4E73-98D8-93444DB51807}" presName="parentLin" presStyleCnt="0"/>
      <dgm:spPr/>
    </dgm:pt>
    <dgm:pt modelId="{24E885B8-82F0-4F1F-A44B-AD3C450EA56C}" type="pres">
      <dgm:prSet presAssocID="{924C216F-6887-4E73-98D8-93444DB51807}" presName="parentLeftMargin" presStyleLbl="node1" presStyleIdx="3" presStyleCnt="6"/>
      <dgm:spPr/>
    </dgm:pt>
    <dgm:pt modelId="{89342EE4-5CA4-4C95-8B98-A3783DA3B57B}" type="pres">
      <dgm:prSet presAssocID="{924C216F-6887-4E73-98D8-93444DB5180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DD51F00-BD7B-4C4A-8E60-A1BE3C305068}" type="pres">
      <dgm:prSet presAssocID="{924C216F-6887-4E73-98D8-93444DB51807}" presName="negativeSpace" presStyleCnt="0"/>
      <dgm:spPr/>
    </dgm:pt>
    <dgm:pt modelId="{FE953988-219E-433C-9050-D5D409AA2FAC}" type="pres">
      <dgm:prSet presAssocID="{924C216F-6887-4E73-98D8-93444DB51807}" presName="childText" presStyleLbl="conFgAcc1" presStyleIdx="4" presStyleCnt="6">
        <dgm:presLayoutVars>
          <dgm:bulletEnabled val="1"/>
        </dgm:presLayoutVars>
      </dgm:prSet>
      <dgm:spPr/>
    </dgm:pt>
    <dgm:pt modelId="{D694BB2D-C6C4-4168-A21A-79735C95713D}" type="pres">
      <dgm:prSet presAssocID="{988E60C7-B34D-4A6A-8DEB-D7DC2567C727}" presName="spaceBetweenRectangles" presStyleCnt="0"/>
      <dgm:spPr/>
    </dgm:pt>
    <dgm:pt modelId="{AB2E12CA-9477-4514-B652-7A4BE4A05469}" type="pres">
      <dgm:prSet presAssocID="{32AAB08C-B884-439C-A305-9AB1CAFABB06}" presName="parentLin" presStyleCnt="0"/>
      <dgm:spPr/>
    </dgm:pt>
    <dgm:pt modelId="{874F745F-0044-4C58-9115-E91FBDAF020B}" type="pres">
      <dgm:prSet presAssocID="{32AAB08C-B884-439C-A305-9AB1CAFABB06}" presName="parentLeftMargin" presStyleLbl="node1" presStyleIdx="4" presStyleCnt="6"/>
      <dgm:spPr/>
    </dgm:pt>
    <dgm:pt modelId="{A786D973-01B7-4138-BC6F-D524B7818C03}" type="pres">
      <dgm:prSet presAssocID="{32AAB08C-B884-439C-A305-9AB1CAFABB0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F2613B3-4B0D-4D71-B728-D0476F17AAB0}" type="pres">
      <dgm:prSet presAssocID="{32AAB08C-B884-439C-A305-9AB1CAFABB06}" presName="negativeSpace" presStyleCnt="0"/>
      <dgm:spPr/>
    </dgm:pt>
    <dgm:pt modelId="{4F23F7A5-738E-4049-AAAD-4564D087D563}" type="pres">
      <dgm:prSet presAssocID="{32AAB08C-B884-439C-A305-9AB1CAFABB0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0AC6B12-E655-4336-AA5B-A5F07D400DFF}" type="presOf" srcId="{924C216F-6887-4E73-98D8-93444DB51807}" destId="{89342EE4-5CA4-4C95-8B98-A3783DA3B57B}" srcOrd="1" destOrd="0" presId="urn:microsoft.com/office/officeart/2005/8/layout/list1"/>
    <dgm:cxn modelId="{7D5B4116-4541-45C0-8D9B-967D3C0F2893}" type="presOf" srcId="{22D99CB0-0785-42F5-9D6A-3AC93143A230}" destId="{9183141A-4C2E-4529-9BBE-B66A211C1E5C}" srcOrd="0" destOrd="0" presId="urn:microsoft.com/office/officeart/2005/8/layout/list1"/>
    <dgm:cxn modelId="{382ACE22-3BF6-4098-8A72-6436CD745EC7}" srcId="{E1C8D774-29F9-46B0-BA66-E19A2B508993}" destId="{A4ACAF41-AB8F-4F04-8612-12CDC36D0BFC}" srcOrd="2" destOrd="0" parTransId="{F98C90CF-BBD2-4573-BFE4-7EF5DA2C9C60}" sibTransId="{B8DCCA39-ED23-4EA3-B0EF-2700D3EB2484}"/>
    <dgm:cxn modelId="{E3601D34-3EA5-4A9D-AAEE-34D36061244F}" type="presOf" srcId="{A4ACAF41-AB8F-4F04-8612-12CDC36D0BFC}" destId="{DDBF4114-5A77-467F-85DA-E9CA7D7ADA20}" srcOrd="0" destOrd="0" presId="urn:microsoft.com/office/officeart/2005/8/layout/list1"/>
    <dgm:cxn modelId="{0B24325D-2E6F-4C7E-9C93-8AD006D57070}" type="presOf" srcId="{E45215E3-4040-4424-9665-5985EC3470BA}" destId="{4B4B9A80-A200-4D74-A4AA-5B7F3A2125EA}" srcOrd="1" destOrd="0" presId="urn:microsoft.com/office/officeart/2005/8/layout/list1"/>
    <dgm:cxn modelId="{44CEEB4A-37A5-45CE-8767-C0F81CAEE5D3}" type="presOf" srcId="{E45215E3-4040-4424-9665-5985EC3470BA}" destId="{F23AA0E2-9445-48CC-AB77-357B3C8EFCC3}" srcOrd="0" destOrd="0" presId="urn:microsoft.com/office/officeart/2005/8/layout/list1"/>
    <dgm:cxn modelId="{BA5F227D-C8A8-47E5-808D-9BFA6F83CE60}" type="presOf" srcId="{13E2514D-FA13-4A49-86E3-6AF7F85C578D}" destId="{394209E3-429A-4D9C-9072-10421C4372DA}" srcOrd="0" destOrd="0" presId="urn:microsoft.com/office/officeart/2005/8/layout/list1"/>
    <dgm:cxn modelId="{650A1A7E-46C6-4B89-9917-45A0C92BE4D6}" srcId="{E1C8D774-29F9-46B0-BA66-E19A2B508993}" destId="{22D99CB0-0785-42F5-9D6A-3AC93143A230}" srcOrd="3" destOrd="0" parTransId="{5E36A02E-9CCF-4B35-AD46-3A8757E70D40}" sibTransId="{9ABE601C-021F-4375-8DF3-28225BBBBB2E}"/>
    <dgm:cxn modelId="{DD6F6980-1496-4EF6-BD8B-9ED9B24DE0E7}" type="presOf" srcId="{924C216F-6887-4E73-98D8-93444DB51807}" destId="{24E885B8-82F0-4F1F-A44B-AD3C450EA56C}" srcOrd="0" destOrd="0" presId="urn:microsoft.com/office/officeart/2005/8/layout/list1"/>
    <dgm:cxn modelId="{297C1984-F51E-497A-90CA-D38FFE0F5D5D}" type="presOf" srcId="{32AAB08C-B884-439C-A305-9AB1CAFABB06}" destId="{A786D973-01B7-4138-BC6F-D524B7818C03}" srcOrd="1" destOrd="0" presId="urn:microsoft.com/office/officeart/2005/8/layout/list1"/>
    <dgm:cxn modelId="{7E8B418A-FF87-4E13-99F4-8C993706628A}" type="presOf" srcId="{A4ACAF41-AB8F-4F04-8612-12CDC36D0BFC}" destId="{BFB467EF-A4B5-4F88-BBBD-FAEA387B1C2C}" srcOrd="1" destOrd="0" presId="urn:microsoft.com/office/officeart/2005/8/layout/list1"/>
    <dgm:cxn modelId="{8B73638E-D641-49CF-AFAE-38D9540EF06F}" type="presOf" srcId="{13E2514D-FA13-4A49-86E3-6AF7F85C578D}" destId="{CDCC85A9-9553-4DDE-91D2-4F00FCE52574}" srcOrd="1" destOrd="0" presId="urn:microsoft.com/office/officeart/2005/8/layout/list1"/>
    <dgm:cxn modelId="{33CCF6B9-D224-4634-A2B9-E8D15FD60774}" type="presOf" srcId="{22D99CB0-0785-42F5-9D6A-3AC93143A230}" destId="{9367D621-6111-45DE-A58E-C38DA5D8C77F}" srcOrd="1" destOrd="0" presId="urn:microsoft.com/office/officeart/2005/8/layout/list1"/>
    <dgm:cxn modelId="{D08338C2-0E8D-49EA-92FA-2BE68CE159CF}" srcId="{E1C8D774-29F9-46B0-BA66-E19A2B508993}" destId="{E45215E3-4040-4424-9665-5985EC3470BA}" srcOrd="0" destOrd="0" parTransId="{96FF36B3-78F8-4D6B-A6A1-C2634AB61C2D}" sibTransId="{CCF00471-EB18-4D19-8716-7015C86ECF49}"/>
    <dgm:cxn modelId="{C6726FC7-8DAD-481B-B3D4-207DB79ABC18}" srcId="{E1C8D774-29F9-46B0-BA66-E19A2B508993}" destId="{924C216F-6887-4E73-98D8-93444DB51807}" srcOrd="4" destOrd="0" parTransId="{4B1F3EC2-1AAC-4D89-987E-3245149B2EE1}" sibTransId="{988E60C7-B34D-4A6A-8DEB-D7DC2567C727}"/>
    <dgm:cxn modelId="{718945C9-835C-474A-AE3F-EFFDBFDB2BC1}" type="presOf" srcId="{32AAB08C-B884-439C-A305-9AB1CAFABB06}" destId="{874F745F-0044-4C58-9115-E91FBDAF020B}" srcOrd="0" destOrd="0" presId="urn:microsoft.com/office/officeart/2005/8/layout/list1"/>
    <dgm:cxn modelId="{3BD6ADDD-4074-46F6-8AC3-2FAA3A0F0CE4}" srcId="{E1C8D774-29F9-46B0-BA66-E19A2B508993}" destId="{32AAB08C-B884-439C-A305-9AB1CAFABB06}" srcOrd="5" destOrd="0" parTransId="{F538F9FF-332E-41C6-9F11-F576A436D219}" sibTransId="{B37CF900-8B9E-439E-9A45-3277D5E7BC20}"/>
    <dgm:cxn modelId="{FEC76EDE-F0B7-4B16-BC76-6AC37A7350AA}" srcId="{E1C8D774-29F9-46B0-BA66-E19A2B508993}" destId="{13E2514D-FA13-4A49-86E3-6AF7F85C578D}" srcOrd="1" destOrd="0" parTransId="{C248E265-B87A-49D1-8035-7B32C55E8DB1}" sibTransId="{A94CB4D4-1413-469C-8AD6-D2E8F2B4D25E}"/>
    <dgm:cxn modelId="{D1B742EC-B61D-4EBE-977A-F07576930BBF}" type="presOf" srcId="{E1C8D774-29F9-46B0-BA66-E19A2B508993}" destId="{4936AE19-1BFD-46AA-815D-0000527172B4}" srcOrd="0" destOrd="0" presId="urn:microsoft.com/office/officeart/2005/8/layout/list1"/>
    <dgm:cxn modelId="{40C840B5-822E-4893-AEFC-ED2FF5EC1542}" type="presParOf" srcId="{4936AE19-1BFD-46AA-815D-0000527172B4}" destId="{E7CE1379-403E-42A8-847F-5BFDD97D87B9}" srcOrd="0" destOrd="0" presId="urn:microsoft.com/office/officeart/2005/8/layout/list1"/>
    <dgm:cxn modelId="{0A99A1F6-D1B2-4AED-BE3D-672543D1B3E1}" type="presParOf" srcId="{E7CE1379-403E-42A8-847F-5BFDD97D87B9}" destId="{F23AA0E2-9445-48CC-AB77-357B3C8EFCC3}" srcOrd="0" destOrd="0" presId="urn:microsoft.com/office/officeart/2005/8/layout/list1"/>
    <dgm:cxn modelId="{A36D58F7-9ED7-42B6-AF28-A585EE7A9CAD}" type="presParOf" srcId="{E7CE1379-403E-42A8-847F-5BFDD97D87B9}" destId="{4B4B9A80-A200-4D74-A4AA-5B7F3A2125EA}" srcOrd="1" destOrd="0" presId="urn:microsoft.com/office/officeart/2005/8/layout/list1"/>
    <dgm:cxn modelId="{604D5208-6694-4DD7-A50C-5AACBAFD218B}" type="presParOf" srcId="{4936AE19-1BFD-46AA-815D-0000527172B4}" destId="{15DF6FE0-8AB9-470C-86BB-301C902A9FFA}" srcOrd="1" destOrd="0" presId="urn:microsoft.com/office/officeart/2005/8/layout/list1"/>
    <dgm:cxn modelId="{0A4B1E1D-0A08-4250-857F-00D1349773B9}" type="presParOf" srcId="{4936AE19-1BFD-46AA-815D-0000527172B4}" destId="{53EB43E2-DDC2-46E9-BBAC-E4320C2A64AD}" srcOrd="2" destOrd="0" presId="urn:microsoft.com/office/officeart/2005/8/layout/list1"/>
    <dgm:cxn modelId="{0CFF1B3E-D331-4331-88A3-E1B57CED5151}" type="presParOf" srcId="{4936AE19-1BFD-46AA-815D-0000527172B4}" destId="{F5CB8EBA-C27C-4F7C-B5CE-6F57315B001F}" srcOrd="3" destOrd="0" presId="urn:microsoft.com/office/officeart/2005/8/layout/list1"/>
    <dgm:cxn modelId="{C2E58E11-1646-4BF5-BFCF-35D3743F22B8}" type="presParOf" srcId="{4936AE19-1BFD-46AA-815D-0000527172B4}" destId="{4BAEBDB2-30A3-4196-B1F3-87F63F762B6D}" srcOrd="4" destOrd="0" presId="urn:microsoft.com/office/officeart/2005/8/layout/list1"/>
    <dgm:cxn modelId="{21CBEA4F-7DF1-4AFA-8B56-CB777379B00D}" type="presParOf" srcId="{4BAEBDB2-30A3-4196-B1F3-87F63F762B6D}" destId="{394209E3-429A-4D9C-9072-10421C4372DA}" srcOrd="0" destOrd="0" presId="urn:microsoft.com/office/officeart/2005/8/layout/list1"/>
    <dgm:cxn modelId="{B67B3338-0469-4B7F-8895-7C1B63C65FDC}" type="presParOf" srcId="{4BAEBDB2-30A3-4196-B1F3-87F63F762B6D}" destId="{CDCC85A9-9553-4DDE-91D2-4F00FCE52574}" srcOrd="1" destOrd="0" presId="urn:microsoft.com/office/officeart/2005/8/layout/list1"/>
    <dgm:cxn modelId="{3AE64D3F-E7AD-44EC-B84A-FC365405D558}" type="presParOf" srcId="{4936AE19-1BFD-46AA-815D-0000527172B4}" destId="{74644DF0-86BB-4B45-9D5E-32FCCEC58A38}" srcOrd="5" destOrd="0" presId="urn:microsoft.com/office/officeart/2005/8/layout/list1"/>
    <dgm:cxn modelId="{E22B9D82-8775-413A-89EB-377DAE94E11A}" type="presParOf" srcId="{4936AE19-1BFD-46AA-815D-0000527172B4}" destId="{98DBD472-42E9-48C7-88B0-3A581E8BFC64}" srcOrd="6" destOrd="0" presId="urn:microsoft.com/office/officeart/2005/8/layout/list1"/>
    <dgm:cxn modelId="{AF217473-2FD8-4B6B-8ADF-5F22844570AD}" type="presParOf" srcId="{4936AE19-1BFD-46AA-815D-0000527172B4}" destId="{5CC5304C-3154-43E5-8276-8A558306E108}" srcOrd="7" destOrd="0" presId="urn:microsoft.com/office/officeart/2005/8/layout/list1"/>
    <dgm:cxn modelId="{1580E948-6170-4FAB-8E30-D85CC3A75FEF}" type="presParOf" srcId="{4936AE19-1BFD-46AA-815D-0000527172B4}" destId="{2C598CC4-7195-4E7F-A8EE-A0068C29FAB2}" srcOrd="8" destOrd="0" presId="urn:microsoft.com/office/officeart/2005/8/layout/list1"/>
    <dgm:cxn modelId="{4F0C970F-99EF-40B4-A3C6-63F7F2978679}" type="presParOf" srcId="{2C598CC4-7195-4E7F-A8EE-A0068C29FAB2}" destId="{DDBF4114-5A77-467F-85DA-E9CA7D7ADA20}" srcOrd="0" destOrd="0" presId="urn:microsoft.com/office/officeart/2005/8/layout/list1"/>
    <dgm:cxn modelId="{6DCBCA1D-06F0-4BD2-AEFB-EE3DD7EDE752}" type="presParOf" srcId="{2C598CC4-7195-4E7F-A8EE-A0068C29FAB2}" destId="{BFB467EF-A4B5-4F88-BBBD-FAEA387B1C2C}" srcOrd="1" destOrd="0" presId="urn:microsoft.com/office/officeart/2005/8/layout/list1"/>
    <dgm:cxn modelId="{B8F17F5F-5274-4214-BEB6-FC37F6E2A287}" type="presParOf" srcId="{4936AE19-1BFD-46AA-815D-0000527172B4}" destId="{289B6BC8-9F9B-4DED-884B-F9BABCDC432E}" srcOrd="9" destOrd="0" presId="urn:microsoft.com/office/officeart/2005/8/layout/list1"/>
    <dgm:cxn modelId="{37BAEF4A-B1D4-4B57-9BF0-FF4E66B4DA94}" type="presParOf" srcId="{4936AE19-1BFD-46AA-815D-0000527172B4}" destId="{A565FBEA-CF51-45E3-95AD-1B138DDBF12E}" srcOrd="10" destOrd="0" presId="urn:microsoft.com/office/officeart/2005/8/layout/list1"/>
    <dgm:cxn modelId="{55665372-A3CE-423A-B0FC-10D1F814F546}" type="presParOf" srcId="{4936AE19-1BFD-46AA-815D-0000527172B4}" destId="{A1908515-B4CA-4BD4-ACDE-64DC568AB7C1}" srcOrd="11" destOrd="0" presId="urn:microsoft.com/office/officeart/2005/8/layout/list1"/>
    <dgm:cxn modelId="{76BF330F-B338-4EA8-B9D9-EB46619D6AC3}" type="presParOf" srcId="{4936AE19-1BFD-46AA-815D-0000527172B4}" destId="{82D3ED80-8647-4F5B-8DC8-4319244FB6AC}" srcOrd="12" destOrd="0" presId="urn:microsoft.com/office/officeart/2005/8/layout/list1"/>
    <dgm:cxn modelId="{BB208BF3-161F-4D51-ADB5-7F5BB8B217E9}" type="presParOf" srcId="{82D3ED80-8647-4F5B-8DC8-4319244FB6AC}" destId="{9183141A-4C2E-4529-9BBE-B66A211C1E5C}" srcOrd="0" destOrd="0" presId="urn:microsoft.com/office/officeart/2005/8/layout/list1"/>
    <dgm:cxn modelId="{CD293DA8-9FFF-42E6-B1B0-357D1652A13D}" type="presParOf" srcId="{82D3ED80-8647-4F5B-8DC8-4319244FB6AC}" destId="{9367D621-6111-45DE-A58E-C38DA5D8C77F}" srcOrd="1" destOrd="0" presId="urn:microsoft.com/office/officeart/2005/8/layout/list1"/>
    <dgm:cxn modelId="{8A7DC12D-D9FE-447B-A905-849CBAA767C2}" type="presParOf" srcId="{4936AE19-1BFD-46AA-815D-0000527172B4}" destId="{348EA0DA-BDC0-4CF7-9155-F05E5532F63F}" srcOrd="13" destOrd="0" presId="urn:microsoft.com/office/officeart/2005/8/layout/list1"/>
    <dgm:cxn modelId="{EC602086-9EE9-42EE-BC60-141A8097996D}" type="presParOf" srcId="{4936AE19-1BFD-46AA-815D-0000527172B4}" destId="{2475D1D1-8FF4-480C-9E2E-2BECA9AF96F5}" srcOrd="14" destOrd="0" presId="urn:microsoft.com/office/officeart/2005/8/layout/list1"/>
    <dgm:cxn modelId="{6EC2EF9C-7CD0-40CC-AE70-B8ED5B1976A6}" type="presParOf" srcId="{4936AE19-1BFD-46AA-815D-0000527172B4}" destId="{19ACB371-358F-490E-80CF-2679AD6D84D4}" srcOrd="15" destOrd="0" presId="urn:microsoft.com/office/officeart/2005/8/layout/list1"/>
    <dgm:cxn modelId="{95F54CB1-6BD7-4799-A579-14F9466E614A}" type="presParOf" srcId="{4936AE19-1BFD-46AA-815D-0000527172B4}" destId="{D17A2E1F-A0A4-41A6-9F04-A37FFBA3420B}" srcOrd="16" destOrd="0" presId="urn:microsoft.com/office/officeart/2005/8/layout/list1"/>
    <dgm:cxn modelId="{9B0AA3F6-61BC-45A4-95F0-CCE293EB4D81}" type="presParOf" srcId="{D17A2E1F-A0A4-41A6-9F04-A37FFBA3420B}" destId="{24E885B8-82F0-4F1F-A44B-AD3C450EA56C}" srcOrd="0" destOrd="0" presId="urn:microsoft.com/office/officeart/2005/8/layout/list1"/>
    <dgm:cxn modelId="{F64C9339-C361-482C-8B7B-20808C09E751}" type="presParOf" srcId="{D17A2E1F-A0A4-41A6-9F04-A37FFBA3420B}" destId="{89342EE4-5CA4-4C95-8B98-A3783DA3B57B}" srcOrd="1" destOrd="0" presId="urn:microsoft.com/office/officeart/2005/8/layout/list1"/>
    <dgm:cxn modelId="{40733AA3-FC65-432B-8DA7-4CE5B9E74CAF}" type="presParOf" srcId="{4936AE19-1BFD-46AA-815D-0000527172B4}" destId="{9DD51F00-BD7B-4C4A-8E60-A1BE3C305068}" srcOrd="17" destOrd="0" presId="urn:microsoft.com/office/officeart/2005/8/layout/list1"/>
    <dgm:cxn modelId="{21616DCC-955F-4DE8-9ADB-39F1CED34AC8}" type="presParOf" srcId="{4936AE19-1BFD-46AA-815D-0000527172B4}" destId="{FE953988-219E-433C-9050-D5D409AA2FAC}" srcOrd="18" destOrd="0" presId="urn:microsoft.com/office/officeart/2005/8/layout/list1"/>
    <dgm:cxn modelId="{3EBF8FB1-BF33-41BD-9772-4FBC69F0716D}" type="presParOf" srcId="{4936AE19-1BFD-46AA-815D-0000527172B4}" destId="{D694BB2D-C6C4-4168-A21A-79735C95713D}" srcOrd="19" destOrd="0" presId="urn:microsoft.com/office/officeart/2005/8/layout/list1"/>
    <dgm:cxn modelId="{868ED003-9953-4D38-8EC1-F5AF242712D9}" type="presParOf" srcId="{4936AE19-1BFD-46AA-815D-0000527172B4}" destId="{AB2E12CA-9477-4514-B652-7A4BE4A05469}" srcOrd="20" destOrd="0" presId="urn:microsoft.com/office/officeart/2005/8/layout/list1"/>
    <dgm:cxn modelId="{CA8756FC-4FC9-4B1E-8378-F4FEC452204A}" type="presParOf" srcId="{AB2E12CA-9477-4514-B652-7A4BE4A05469}" destId="{874F745F-0044-4C58-9115-E91FBDAF020B}" srcOrd="0" destOrd="0" presId="urn:microsoft.com/office/officeart/2005/8/layout/list1"/>
    <dgm:cxn modelId="{0EC6D533-B47B-4D4E-B59F-261159BF3C51}" type="presParOf" srcId="{AB2E12CA-9477-4514-B652-7A4BE4A05469}" destId="{A786D973-01B7-4138-BC6F-D524B7818C03}" srcOrd="1" destOrd="0" presId="urn:microsoft.com/office/officeart/2005/8/layout/list1"/>
    <dgm:cxn modelId="{9990A1C8-2143-4E30-AEE8-7AB955BD2BA9}" type="presParOf" srcId="{4936AE19-1BFD-46AA-815D-0000527172B4}" destId="{2F2613B3-4B0D-4D71-B728-D0476F17AAB0}" srcOrd="21" destOrd="0" presId="urn:microsoft.com/office/officeart/2005/8/layout/list1"/>
    <dgm:cxn modelId="{AD86DE26-1DEE-4071-A8E9-2D631E7E9004}" type="presParOf" srcId="{4936AE19-1BFD-46AA-815D-0000527172B4}" destId="{4F23F7A5-738E-4049-AAAD-4564D087D5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D41B4-7C4C-4449-9E30-460CFA7042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7C48DE-EAAB-45DF-A368-CC5F4A05EA6E}">
      <dgm:prSet/>
      <dgm:spPr/>
      <dgm:t>
        <a:bodyPr/>
        <a:lstStyle/>
        <a:p>
          <a:r>
            <a:rPr lang="en-US"/>
            <a:t>Saving scheme for Parents of Girl Child.</a:t>
          </a:r>
        </a:p>
      </dgm:t>
    </dgm:pt>
    <dgm:pt modelId="{37054828-7AC5-409D-AF41-0E6B549A6942}" type="parTrans" cxnId="{70F9E706-8F58-4ACF-B87D-804FBD2E073F}">
      <dgm:prSet/>
      <dgm:spPr/>
      <dgm:t>
        <a:bodyPr/>
        <a:lstStyle/>
        <a:p>
          <a:endParaRPr lang="en-US"/>
        </a:p>
      </dgm:t>
    </dgm:pt>
    <dgm:pt modelId="{4170CC42-7C43-40AA-90B0-4B634D5D0DA2}" type="sibTrans" cxnId="{70F9E706-8F58-4ACF-B87D-804FBD2E073F}">
      <dgm:prSet/>
      <dgm:spPr/>
      <dgm:t>
        <a:bodyPr/>
        <a:lstStyle/>
        <a:p>
          <a:endParaRPr lang="en-US"/>
        </a:p>
      </dgm:t>
    </dgm:pt>
    <dgm:pt modelId="{A9FE1E4B-1532-40CC-89DD-5DB46504734E}">
      <dgm:prSet/>
      <dgm:spPr/>
      <dgm:t>
        <a:bodyPr/>
        <a:lstStyle/>
        <a:p>
          <a:r>
            <a:rPr lang="en-US">
              <a:latin typeface="Arial"/>
              <a:ea typeface="STKaiti"/>
            </a:rPr>
            <a:t>Part</a:t>
          </a:r>
          <a:r>
            <a:rPr lang="en-US"/>
            <a:t> of the ‘Beti-Bachao-Beti-</a:t>
          </a:r>
          <a:r>
            <a:rPr lang="en-US" err="1"/>
            <a:t>Padhao</a:t>
          </a:r>
          <a:r>
            <a:rPr lang="en-US"/>
            <a:t>’ campaign.</a:t>
          </a:r>
        </a:p>
      </dgm:t>
    </dgm:pt>
    <dgm:pt modelId="{02E80C89-A924-4751-AA1C-AC3C40DCC137}" type="parTrans" cxnId="{5B7F2292-286B-4FD5-81DD-5D9E8681D55A}">
      <dgm:prSet/>
      <dgm:spPr/>
      <dgm:t>
        <a:bodyPr/>
        <a:lstStyle/>
        <a:p>
          <a:endParaRPr lang="en-US"/>
        </a:p>
      </dgm:t>
    </dgm:pt>
    <dgm:pt modelId="{7E3907BE-4319-492C-B19A-4769E4049073}" type="sibTrans" cxnId="{5B7F2292-286B-4FD5-81DD-5D9E8681D55A}">
      <dgm:prSet/>
      <dgm:spPr/>
      <dgm:t>
        <a:bodyPr/>
        <a:lstStyle/>
        <a:p>
          <a:endParaRPr lang="en-US"/>
        </a:p>
      </dgm:t>
    </dgm:pt>
    <dgm:pt modelId="{1914638A-E20E-415D-949F-A3C77BB5C456}">
      <dgm:prSet/>
      <dgm:spPr/>
      <dgm:t>
        <a:bodyPr/>
        <a:lstStyle/>
        <a:p>
          <a:r>
            <a:rPr lang="en-US"/>
            <a:t>Only one account can be opened in the name of a girl child.</a:t>
          </a:r>
        </a:p>
      </dgm:t>
    </dgm:pt>
    <dgm:pt modelId="{DBA32956-AEDA-4BE1-8E79-D822E3F8A0C4}" type="parTrans" cxnId="{4BB6A7B7-DBC8-4190-9AEB-9F121EF33879}">
      <dgm:prSet/>
      <dgm:spPr/>
      <dgm:t>
        <a:bodyPr/>
        <a:lstStyle/>
        <a:p>
          <a:endParaRPr lang="en-US"/>
        </a:p>
      </dgm:t>
    </dgm:pt>
    <dgm:pt modelId="{2C365640-6E97-4686-81A8-7207B3D81D82}" type="sibTrans" cxnId="{4BB6A7B7-DBC8-4190-9AEB-9F121EF33879}">
      <dgm:prSet/>
      <dgm:spPr/>
      <dgm:t>
        <a:bodyPr/>
        <a:lstStyle/>
        <a:p>
          <a:endParaRPr lang="en-US"/>
        </a:p>
      </dgm:t>
    </dgm:pt>
    <dgm:pt modelId="{25D990FE-52AC-4956-AC25-03BF35CEB1E7}">
      <dgm:prSet/>
      <dgm:spPr/>
      <dgm:t>
        <a:bodyPr/>
        <a:lstStyle/>
        <a:p>
          <a:r>
            <a:rPr lang="en-US"/>
            <a:t>Parent need to fill registration form with proper documents.</a:t>
          </a:r>
        </a:p>
      </dgm:t>
    </dgm:pt>
    <dgm:pt modelId="{609B5C16-47A4-43B2-8E4D-F8CC4D85228E}" type="parTrans" cxnId="{E13D9121-735E-4E23-B808-23724C139F93}">
      <dgm:prSet/>
      <dgm:spPr/>
      <dgm:t>
        <a:bodyPr/>
        <a:lstStyle/>
        <a:p>
          <a:endParaRPr lang="en-US"/>
        </a:p>
      </dgm:t>
    </dgm:pt>
    <dgm:pt modelId="{217F6BEF-E993-4B9E-A114-25D8AF38F50F}" type="sibTrans" cxnId="{E13D9121-735E-4E23-B808-23724C139F93}">
      <dgm:prSet/>
      <dgm:spPr/>
      <dgm:t>
        <a:bodyPr/>
        <a:lstStyle/>
        <a:p>
          <a:endParaRPr lang="en-US"/>
        </a:p>
      </dgm:t>
    </dgm:pt>
    <dgm:pt modelId="{55FF0481-4F2C-43A5-AC9E-17C701D89DD3}">
      <dgm:prSet/>
      <dgm:spPr/>
      <dgm:t>
        <a:bodyPr/>
        <a:lstStyle/>
        <a:p>
          <a:r>
            <a:rPr lang="en-US"/>
            <a:t>Registration forms  goes for validation to admin and then to the post offices/Authorized banks.</a:t>
          </a:r>
        </a:p>
      </dgm:t>
    </dgm:pt>
    <dgm:pt modelId="{94B4835E-F981-454A-9CD3-62C735923868}" type="parTrans" cxnId="{B1775324-8C0B-4231-8E34-6EADCAB6D7A2}">
      <dgm:prSet/>
      <dgm:spPr/>
      <dgm:t>
        <a:bodyPr/>
        <a:lstStyle/>
        <a:p>
          <a:endParaRPr lang="en-US"/>
        </a:p>
      </dgm:t>
    </dgm:pt>
    <dgm:pt modelId="{00DE65B8-0ED5-463A-8B53-D494940E034C}" type="sibTrans" cxnId="{B1775324-8C0B-4231-8E34-6EADCAB6D7A2}">
      <dgm:prSet/>
      <dgm:spPr/>
      <dgm:t>
        <a:bodyPr/>
        <a:lstStyle/>
        <a:p>
          <a:endParaRPr lang="en-US"/>
        </a:p>
      </dgm:t>
    </dgm:pt>
    <dgm:pt modelId="{81A0E623-140C-4238-81CD-029456AE58E0}" type="pres">
      <dgm:prSet presAssocID="{00DD41B4-7C4C-4449-9E30-460CFA7042C5}" presName="linear" presStyleCnt="0">
        <dgm:presLayoutVars>
          <dgm:animLvl val="lvl"/>
          <dgm:resizeHandles val="exact"/>
        </dgm:presLayoutVars>
      </dgm:prSet>
      <dgm:spPr/>
    </dgm:pt>
    <dgm:pt modelId="{E5834617-3177-43C5-A5D5-2E9A57EE5816}" type="pres">
      <dgm:prSet presAssocID="{357C48DE-EAAB-45DF-A368-CC5F4A05EA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2F480A-606E-4986-8944-E883A7A2302E}" type="pres">
      <dgm:prSet presAssocID="{4170CC42-7C43-40AA-90B0-4B634D5D0DA2}" presName="spacer" presStyleCnt="0"/>
      <dgm:spPr/>
    </dgm:pt>
    <dgm:pt modelId="{715BA110-03C6-44E2-A7ED-7842EA1A01D0}" type="pres">
      <dgm:prSet presAssocID="{A9FE1E4B-1532-40CC-89DD-5DB4650473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BEFBE7-4383-4691-81EC-DB36F8F5C2D6}" type="pres">
      <dgm:prSet presAssocID="{7E3907BE-4319-492C-B19A-4769E4049073}" presName="spacer" presStyleCnt="0"/>
      <dgm:spPr/>
    </dgm:pt>
    <dgm:pt modelId="{A4F0C91A-4583-406C-9AD3-E26239553BF7}" type="pres">
      <dgm:prSet presAssocID="{1914638A-E20E-415D-949F-A3C77BB5C4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E55FA1-9875-494D-8377-3C83AAC93341}" type="pres">
      <dgm:prSet presAssocID="{2C365640-6E97-4686-81A8-7207B3D81D82}" presName="spacer" presStyleCnt="0"/>
      <dgm:spPr/>
    </dgm:pt>
    <dgm:pt modelId="{A75E8F54-D31B-4ECD-90C4-4765883612C0}" type="pres">
      <dgm:prSet presAssocID="{25D990FE-52AC-4956-AC25-03BF35CEB1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25230C-27A6-4FD0-AF7E-1646EF75A332}" type="pres">
      <dgm:prSet presAssocID="{217F6BEF-E993-4B9E-A114-25D8AF38F50F}" presName="spacer" presStyleCnt="0"/>
      <dgm:spPr/>
    </dgm:pt>
    <dgm:pt modelId="{510031C8-EAC2-4E3F-9A52-037789563625}" type="pres">
      <dgm:prSet presAssocID="{55FF0481-4F2C-43A5-AC9E-17C701D89D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F9E706-8F58-4ACF-B87D-804FBD2E073F}" srcId="{00DD41B4-7C4C-4449-9E30-460CFA7042C5}" destId="{357C48DE-EAAB-45DF-A368-CC5F4A05EA6E}" srcOrd="0" destOrd="0" parTransId="{37054828-7AC5-409D-AF41-0E6B549A6942}" sibTransId="{4170CC42-7C43-40AA-90B0-4B634D5D0DA2}"/>
    <dgm:cxn modelId="{17499F0D-D472-48C6-A245-34B0BAA2C295}" type="presOf" srcId="{1914638A-E20E-415D-949F-A3C77BB5C456}" destId="{A4F0C91A-4583-406C-9AD3-E26239553BF7}" srcOrd="0" destOrd="0" presId="urn:microsoft.com/office/officeart/2005/8/layout/vList2"/>
    <dgm:cxn modelId="{E13D9121-735E-4E23-B808-23724C139F93}" srcId="{00DD41B4-7C4C-4449-9E30-460CFA7042C5}" destId="{25D990FE-52AC-4956-AC25-03BF35CEB1E7}" srcOrd="3" destOrd="0" parTransId="{609B5C16-47A4-43B2-8E4D-F8CC4D85228E}" sibTransId="{217F6BEF-E993-4B9E-A114-25D8AF38F50F}"/>
    <dgm:cxn modelId="{B1775324-8C0B-4231-8E34-6EADCAB6D7A2}" srcId="{00DD41B4-7C4C-4449-9E30-460CFA7042C5}" destId="{55FF0481-4F2C-43A5-AC9E-17C701D89DD3}" srcOrd="4" destOrd="0" parTransId="{94B4835E-F981-454A-9CD3-62C735923868}" sibTransId="{00DE65B8-0ED5-463A-8B53-D494940E034C}"/>
    <dgm:cxn modelId="{61577F33-5C03-4507-9812-CB8C464D6F59}" type="presOf" srcId="{25D990FE-52AC-4956-AC25-03BF35CEB1E7}" destId="{A75E8F54-D31B-4ECD-90C4-4765883612C0}" srcOrd="0" destOrd="0" presId="urn:microsoft.com/office/officeart/2005/8/layout/vList2"/>
    <dgm:cxn modelId="{DB4AA734-7E3C-42B9-9F86-DAF8DCB20238}" type="presOf" srcId="{A9FE1E4B-1532-40CC-89DD-5DB46504734E}" destId="{715BA110-03C6-44E2-A7ED-7842EA1A01D0}" srcOrd="0" destOrd="0" presId="urn:microsoft.com/office/officeart/2005/8/layout/vList2"/>
    <dgm:cxn modelId="{5B7F2292-286B-4FD5-81DD-5D9E8681D55A}" srcId="{00DD41B4-7C4C-4449-9E30-460CFA7042C5}" destId="{A9FE1E4B-1532-40CC-89DD-5DB46504734E}" srcOrd="1" destOrd="0" parTransId="{02E80C89-A924-4751-AA1C-AC3C40DCC137}" sibTransId="{7E3907BE-4319-492C-B19A-4769E4049073}"/>
    <dgm:cxn modelId="{4BB6A7B7-DBC8-4190-9AEB-9F121EF33879}" srcId="{00DD41B4-7C4C-4449-9E30-460CFA7042C5}" destId="{1914638A-E20E-415D-949F-A3C77BB5C456}" srcOrd="2" destOrd="0" parTransId="{DBA32956-AEDA-4BE1-8E79-D822E3F8A0C4}" sibTransId="{2C365640-6E97-4686-81A8-7207B3D81D82}"/>
    <dgm:cxn modelId="{E11E52C4-BD58-4A5C-A740-0D2796529671}" type="presOf" srcId="{357C48DE-EAAB-45DF-A368-CC5F4A05EA6E}" destId="{E5834617-3177-43C5-A5D5-2E9A57EE5816}" srcOrd="0" destOrd="0" presId="urn:microsoft.com/office/officeart/2005/8/layout/vList2"/>
    <dgm:cxn modelId="{DD4615DF-F4E6-4211-B494-1C40890FCF64}" type="presOf" srcId="{55FF0481-4F2C-43A5-AC9E-17C701D89DD3}" destId="{510031C8-EAC2-4E3F-9A52-037789563625}" srcOrd="0" destOrd="0" presId="urn:microsoft.com/office/officeart/2005/8/layout/vList2"/>
    <dgm:cxn modelId="{C13E77E9-206D-4C2C-98E0-4ED789A77361}" type="presOf" srcId="{00DD41B4-7C4C-4449-9E30-460CFA7042C5}" destId="{81A0E623-140C-4238-81CD-029456AE58E0}" srcOrd="0" destOrd="0" presId="urn:microsoft.com/office/officeart/2005/8/layout/vList2"/>
    <dgm:cxn modelId="{EAE8E3D2-D4B0-4244-B075-E628A50C00BF}" type="presParOf" srcId="{81A0E623-140C-4238-81CD-029456AE58E0}" destId="{E5834617-3177-43C5-A5D5-2E9A57EE5816}" srcOrd="0" destOrd="0" presId="urn:microsoft.com/office/officeart/2005/8/layout/vList2"/>
    <dgm:cxn modelId="{E413D31E-6211-439E-B2BE-B134B47F6EEF}" type="presParOf" srcId="{81A0E623-140C-4238-81CD-029456AE58E0}" destId="{802F480A-606E-4986-8944-E883A7A2302E}" srcOrd="1" destOrd="0" presId="urn:microsoft.com/office/officeart/2005/8/layout/vList2"/>
    <dgm:cxn modelId="{322AAAF5-3854-4DCF-A774-20D1AC19262F}" type="presParOf" srcId="{81A0E623-140C-4238-81CD-029456AE58E0}" destId="{715BA110-03C6-44E2-A7ED-7842EA1A01D0}" srcOrd="2" destOrd="0" presId="urn:microsoft.com/office/officeart/2005/8/layout/vList2"/>
    <dgm:cxn modelId="{068118B5-59B7-4429-AEEE-49CFA0B60834}" type="presParOf" srcId="{81A0E623-140C-4238-81CD-029456AE58E0}" destId="{DDBEFBE7-4383-4691-81EC-DB36F8F5C2D6}" srcOrd="3" destOrd="0" presId="urn:microsoft.com/office/officeart/2005/8/layout/vList2"/>
    <dgm:cxn modelId="{3DBCCD4A-D502-47A1-A6BC-436D27EACECD}" type="presParOf" srcId="{81A0E623-140C-4238-81CD-029456AE58E0}" destId="{A4F0C91A-4583-406C-9AD3-E26239553BF7}" srcOrd="4" destOrd="0" presId="urn:microsoft.com/office/officeart/2005/8/layout/vList2"/>
    <dgm:cxn modelId="{68519228-5DA7-4645-916B-C0887705E72C}" type="presParOf" srcId="{81A0E623-140C-4238-81CD-029456AE58E0}" destId="{82E55FA1-9875-494D-8377-3C83AAC93341}" srcOrd="5" destOrd="0" presId="urn:microsoft.com/office/officeart/2005/8/layout/vList2"/>
    <dgm:cxn modelId="{3DCF51FB-D986-485E-BFA3-52B9DD0DCB84}" type="presParOf" srcId="{81A0E623-140C-4238-81CD-029456AE58E0}" destId="{A75E8F54-D31B-4ECD-90C4-4765883612C0}" srcOrd="6" destOrd="0" presId="urn:microsoft.com/office/officeart/2005/8/layout/vList2"/>
    <dgm:cxn modelId="{DAB0C487-6557-42FF-8909-7D1A2419F47D}" type="presParOf" srcId="{81A0E623-140C-4238-81CD-029456AE58E0}" destId="{8A25230C-27A6-4FD0-AF7E-1646EF75A332}" srcOrd="7" destOrd="0" presId="urn:microsoft.com/office/officeart/2005/8/layout/vList2"/>
    <dgm:cxn modelId="{AC8ACB8A-5639-45E2-B3FF-4A800A8B549B}" type="presParOf" srcId="{81A0E623-140C-4238-81CD-029456AE58E0}" destId="{510031C8-EAC2-4E3F-9A52-0377895636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ADC12D-77E8-4EA5-9432-1110CCD31C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47FCA6-0D4E-4C95-81BA-2787FA76B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Identified the User Stories.</a:t>
          </a:r>
          <a:endParaRPr lang="en-US">
            <a:solidFill>
              <a:schemeClr val="bg2"/>
            </a:solidFill>
          </a:endParaRPr>
        </a:p>
      </dgm:t>
    </dgm:pt>
    <dgm:pt modelId="{1BA4E48B-5B07-4F53-8E90-DC0529BFFB7E}" type="parTrans" cxnId="{0B2181E9-C734-4690-BF22-0F30A00F0E21}">
      <dgm:prSet/>
      <dgm:spPr/>
      <dgm:t>
        <a:bodyPr/>
        <a:lstStyle/>
        <a:p>
          <a:endParaRPr lang="en-US"/>
        </a:p>
      </dgm:t>
    </dgm:pt>
    <dgm:pt modelId="{E1B844AE-E64A-46AD-8427-B8E8A6851EAE}" type="sibTrans" cxnId="{0B2181E9-C734-4690-BF22-0F30A00F0E21}">
      <dgm:prSet/>
      <dgm:spPr/>
      <dgm:t>
        <a:bodyPr/>
        <a:lstStyle/>
        <a:p>
          <a:endParaRPr lang="en-US"/>
        </a:p>
      </dgm:t>
    </dgm:pt>
    <dgm:pt modelId="{DCD5D4AB-68AE-41A2-9DC3-C181E3E20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Divided User Stories into two Sprints.</a:t>
          </a:r>
          <a:endParaRPr lang="en-US">
            <a:solidFill>
              <a:schemeClr val="bg2"/>
            </a:solidFill>
          </a:endParaRPr>
        </a:p>
      </dgm:t>
    </dgm:pt>
    <dgm:pt modelId="{9E41565D-04FF-4CAB-8D16-78A6BA4FB0A5}" type="parTrans" cxnId="{13B8EF13-48EB-4FD1-9036-78D32ABE512D}">
      <dgm:prSet/>
      <dgm:spPr/>
      <dgm:t>
        <a:bodyPr/>
        <a:lstStyle/>
        <a:p>
          <a:endParaRPr lang="en-US"/>
        </a:p>
      </dgm:t>
    </dgm:pt>
    <dgm:pt modelId="{F2F7878A-9F10-437D-9D66-1D9918337521}" type="sibTrans" cxnId="{13B8EF13-48EB-4FD1-9036-78D32ABE512D}">
      <dgm:prSet/>
      <dgm:spPr/>
      <dgm:t>
        <a:bodyPr/>
        <a:lstStyle/>
        <a:p>
          <a:endParaRPr lang="en-US"/>
        </a:p>
      </dgm:t>
    </dgm:pt>
    <dgm:pt modelId="{3238A0F5-C3E7-4B18-99F0-BBF9EB0DF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Assigned User Stories to team members.</a:t>
          </a:r>
          <a:endParaRPr lang="en-US">
            <a:solidFill>
              <a:schemeClr val="bg2"/>
            </a:solidFill>
          </a:endParaRPr>
        </a:p>
      </dgm:t>
    </dgm:pt>
    <dgm:pt modelId="{A18E6392-B1DE-47ED-9605-D5B615BDA157}" type="parTrans" cxnId="{BBA2CAFD-7589-4BF9-BA3E-5B78CFA21B78}">
      <dgm:prSet/>
      <dgm:spPr/>
      <dgm:t>
        <a:bodyPr/>
        <a:lstStyle/>
        <a:p>
          <a:endParaRPr lang="en-US"/>
        </a:p>
      </dgm:t>
    </dgm:pt>
    <dgm:pt modelId="{20EF2AC6-A023-451F-889A-453D3829A089}" type="sibTrans" cxnId="{BBA2CAFD-7589-4BF9-BA3E-5B78CFA21B78}">
      <dgm:prSet/>
      <dgm:spPr/>
      <dgm:t>
        <a:bodyPr/>
        <a:lstStyle/>
        <a:p>
          <a:endParaRPr lang="en-US"/>
        </a:p>
      </dgm:t>
    </dgm:pt>
    <dgm:pt modelId="{2EF53E37-993E-4375-B33C-D24FBB374D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Incorporated feedback and suggestions from our Trainer.</a:t>
          </a:r>
          <a:endParaRPr lang="en-US">
            <a:solidFill>
              <a:schemeClr val="bg2"/>
            </a:solidFill>
          </a:endParaRPr>
        </a:p>
      </dgm:t>
    </dgm:pt>
    <dgm:pt modelId="{6AF7C22C-4680-4831-99CD-22CBFEF2BF8E}" type="parTrans" cxnId="{C5A69A75-76E4-40C4-88F5-EB58D3C5DB50}">
      <dgm:prSet/>
      <dgm:spPr/>
      <dgm:t>
        <a:bodyPr/>
        <a:lstStyle/>
        <a:p>
          <a:endParaRPr lang="en-US"/>
        </a:p>
      </dgm:t>
    </dgm:pt>
    <dgm:pt modelId="{C91660D2-733B-4C22-8EFD-195FBDDC4541}" type="sibTrans" cxnId="{C5A69A75-76E4-40C4-88F5-EB58D3C5DB50}">
      <dgm:prSet/>
      <dgm:spPr/>
      <dgm:t>
        <a:bodyPr/>
        <a:lstStyle/>
        <a:p>
          <a:endParaRPr lang="en-US"/>
        </a:p>
      </dgm:t>
    </dgm:pt>
    <dgm:pt modelId="{B5E5B9EB-07AD-40B7-AD6F-888FA5852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Daily Stand Up meets for progress tracking.</a:t>
          </a:r>
          <a:endParaRPr lang="en-US">
            <a:solidFill>
              <a:schemeClr val="bg2"/>
            </a:solidFill>
          </a:endParaRPr>
        </a:p>
      </dgm:t>
    </dgm:pt>
    <dgm:pt modelId="{7924FAE6-5C3D-449B-B4C2-6BDAA2B46D93}" type="parTrans" cxnId="{3CD662F4-B14B-4DF9-9223-F5F7D4042E2B}">
      <dgm:prSet/>
      <dgm:spPr/>
      <dgm:t>
        <a:bodyPr/>
        <a:lstStyle/>
        <a:p>
          <a:endParaRPr lang="en-US"/>
        </a:p>
      </dgm:t>
    </dgm:pt>
    <dgm:pt modelId="{503DD1E9-1E06-4B04-8D66-CC634B6C750D}" type="sibTrans" cxnId="{3CD662F4-B14B-4DF9-9223-F5F7D4042E2B}">
      <dgm:prSet/>
      <dgm:spPr/>
      <dgm:t>
        <a:bodyPr/>
        <a:lstStyle/>
        <a:p>
          <a:endParaRPr lang="en-US"/>
        </a:p>
      </dgm:t>
    </dgm:pt>
    <dgm:pt modelId="{E56122C4-D655-451C-822E-2A4D0CD9D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2"/>
              </a:solidFill>
            </a:rPr>
            <a:t>Regular team meetings for planning, conflict resolutions and integrations.</a:t>
          </a:r>
          <a:endParaRPr lang="en-US">
            <a:solidFill>
              <a:schemeClr val="bg2"/>
            </a:solidFill>
          </a:endParaRPr>
        </a:p>
      </dgm:t>
    </dgm:pt>
    <dgm:pt modelId="{6DD810F5-C1D3-48A0-BC29-92ECD6B508EB}" type="parTrans" cxnId="{4DC21779-17B3-4F32-9E8A-9BD2B3022D7D}">
      <dgm:prSet/>
      <dgm:spPr/>
      <dgm:t>
        <a:bodyPr/>
        <a:lstStyle/>
        <a:p>
          <a:endParaRPr lang="en-US"/>
        </a:p>
      </dgm:t>
    </dgm:pt>
    <dgm:pt modelId="{0261F1DA-1ADB-4E57-8314-60959FC08542}" type="sibTrans" cxnId="{4DC21779-17B3-4F32-9E8A-9BD2B3022D7D}">
      <dgm:prSet/>
      <dgm:spPr/>
      <dgm:t>
        <a:bodyPr/>
        <a:lstStyle/>
        <a:p>
          <a:endParaRPr lang="en-US"/>
        </a:p>
      </dgm:t>
    </dgm:pt>
    <dgm:pt modelId="{3F9B6DAE-B3E8-4B4E-807D-4ED1B809B271}" type="pres">
      <dgm:prSet presAssocID="{07ADC12D-77E8-4EA5-9432-1110CCD31CB2}" presName="root" presStyleCnt="0">
        <dgm:presLayoutVars>
          <dgm:dir/>
          <dgm:resizeHandles val="exact"/>
        </dgm:presLayoutVars>
      </dgm:prSet>
      <dgm:spPr/>
    </dgm:pt>
    <dgm:pt modelId="{6EE22B73-7703-4EE8-908D-B30C03D4BC53}" type="pres">
      <dgm:prSet presAssocID="{CC47FCA6-0D4E-4C95-81BA-2787FA76BE5A}" presName="compNode" presStyleCnt="0"/>
      <dgm:spPr/>
    </dgm:pt>
    <dgm:pt modelId="{079B8F28-46BB-4CD2-9BF5-8EFDC475F555}" type="pres">
      <dgm:prSet presAssocID="{CC47FCA6-0D4E-4C95-81BA-2787FA76BE5A}" presName="bgRect" presStyleLbl="bgShp" presStyleIdx="0" presStyleCnt="6"/>
      <dgm:spPr>
        <a:solidFill>
          <a:schemeClr val="accent1"/>
        </a:solidFill>
      </dgm:spPr>
    </dgm:pt>
    <dgm:pt modelId="{156BE95D-1100-4054-8E86-B97A42D606FF}" type="pres">
      <dgm:prSet presAssocID="{CC47FCA6-0D4E-4C95-81BA-2787FA76BE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6C2314-1F8F-417F-8E7B-8D65B069468C}" type="pres">
      <dgm:prSet presAssocID="{CC47FCA6-0D4E-4C95-81BA-2787FA76BE5A}" presName="spaceRect" presStyleCnt="0"/>
      <dgm:spPr/>
    </dgm:pt>
    <dgm:pt modelId="{F0FCA8B0-ED7B-46B8-BC37-1A3E1AA61207}" type="pres">
      <dgm:prSet presAssocID="{CC47FCA6-0D4E-4C95-81BA-2787FA76BE5A}" presName="parTx" presStyleLbl="revTx" presStyleIdx="0" presStyleCnt="6">
        <dgm:presLayoutVars>
          <dgm:chMax val="0"/>
          <dgm:chPref val="0"/>
        </dgm:presLayoutVars>
      </dgm:prSet>
      <dgm:spPr/>
    </dgm:pt>
    <dgm:pt modelId="{48CA598A-8E73-4448-BD6F-3C2D1E9519D7}" type="pres">
      <dgm:prSet presAssocID="{E1B844AE-E64A-46AD-8427-B8E8A6851EAE}" presName="sibTrans" presStyleCnt="0"/>
      <dgm:spPr/>
    </dgm:pt>
    <dgm:pt modelId="{3BFD2691-AC9B-4D26-8B47-C7E38E4F7CC3}" type="pres">
      <dgm:prSet presAssocID="{DCD5D4AB-68AE-41A2-9DC3-C181E3E203ED}" presName="compNode" presStyleCnt="0"/>
      <dgm:spPr/>
    </dgm:pt>
    <dgm:pt modelId="{E4883E6A-82AE-488C-8767-1C0CDB1EA9CE}" type="pres">
      <dgm:prSet presAssocID="{DCD5D4AB-68AE-41A2-9DC3-C181E3E203ED}" presName="bgRect" presStyleLbl="bgShp" presStyleIdx="1" presStyleCnt="6"/>
      <dgm:spPr>
        <a:solidFill>
          <a:schemeClr val="accent1"/>
        </a:solidFill>
      </dgm:spPr>
    </dgm:pt>
    <dgm:pt modelId="{DACC0C4B-6A5E-41AC-8EA0-226CD8E92167}" type="pres">
      <dgm:prSet presAssocID="{DCD5D4AB-68AE-41A2-9DC3-C181E3E203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2191F4-C8A3-4A70-AB09-2013AFC5DDCB}" type="pres">
      <dgm:prSet presAssocID="{DCD5D4AB-68AE-41A2-9DC3-C181E3E203ED}" presName="spaceRect" presStyleCnt="0"/>
      <dgm:spPr/>
    </dgm:pt>
    <dgm:pt modelId="{FEBC8201-78DD-47D6-9FD4-628C00F965A0}" type="pres">
      <dgm:prSet presAssocID="{DCD5D4AB-68AE-41A2-9DC3-C181E3E203ED}" presName="parTx" presStyleLbl="revTx" presStyleIdx="1" presStyleCnt="6">
        <dgm:presLayoutVars>
          <dgm:chMax val="0"/>
          <dgm:chPref val="0"/>
        </dgm:presLayoutVars>
      </dgm:prSet>
      <dgm:spPr/>
    </dgm:pt>
    <dgm:pt modelId="{7BDA4871-D16D-43BE-B85A-D5E43B9F2B57}" type="pres">
      <dgm:prSet presAssocID="{F2F7878A-9F10-437D-9D66-1D9918337521}" presName="sibTrans" presStyleCnt="0"/>
      <dgm:spPr/>
    </dgm:pt>
    <dgm:pt modelId="{1B278C7C-CE9E-47BA-A99E-E28E9348E04D}" type="pres">
      <dgm:prSet presAssocID="{3238A0F5-C3E7-4B18-99F0-BBF9EB0DFEF3}" presName="compNode" presStyleCnt="0"/>
      <dgm:spPr/>
    </dgm:pt>
    <dgm:pt modelId="{6600CEE8-00C4-446D-A70C-8DF854744134}" type="pres">
      <dgm:prSet presAssocID="{3238A0F5-C3E7-4B18-99F0-BBF9EB0DFEF3}" presName="bgRect" presStyleLbl="bgShp" presStyleIdx="2" presStyleCnt="6"/>
      <dgm:spPr>
        <a:solidFill>
          <a:schemeClr val="accent1"/>
        </a:solidFill>
      </dgm:spPr>
    </dgm:pt>
    <dgm:pt modelId="{1B0FD5E4-E134-49CD-A646-E29F5ECD887B}" type="pres">
      <dgm:prSet presAssocID="{3238A0F5-C3E7-4B18-99F0-BBF9EB0DFE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9E7FCB3E-6DD4-485E-A380-1CBD9B3EC5CB}" type="pres">
      <dgm:prSet presAssocID="{3238A0F5-C3E7-4B18-99F0-BBF9EB0DFEF3}" presName="spaceRect" presStyleCnt="0"/>
      <dgm:spPr/>
    </dgm:pt>
    <dgm:pt modelId="{CD22074A-1EFE-4428-912E-EC5FDFCE7B17}" type="pres">
      <dgm:prSet presAssocID="{3238A0F5-C3E7-4B18-99F0-BBF9EB0DFEF3}" presName="parTx" presStyleLbl="revTx" presStyleIdx="2" presStyleCnt="6">
        <dgm:presLayoutVars>
          <dgm:chMax val="0"/>
          <dgm:chPref val="0"/>
        </dgm:presLayoutVars>
      </dgm:prSet>
      <dgm:spPr/>
    </dgm:pt>
    <dgm:pt modelId="{9B076C33-1E20-4639-8FFF-9F87BD916437}" type="pres">
      <dgm:prSet presAssocID="{20EF2AC6-A023-451F-889A-453D3829A089}" presName="sibTrans" presStyleCnt="0"/>
      <dgm:spPr/>
    </dgm:pt>
    <dgm:pt modelId="{F00C61E5-F708-43C5-B1B6-75763F8FEF9D}" type="pres">
      <dgm:prSet presAssocID="{2EF53E37-993E-4375-B33C-D24FBB374DCC}" presName="compNode" presStyleCnt="0"/>
      <dgm:spPr/>
    </dgm:pt>
    <dgm:pt modelId="{26A3C060-33BD-4363-83B0-72CE001495B8}" type="pres">
      <dgm:prSet presAssocID="{2EF53E37-993E-4375-B33C-D24FBB374DCC}" presName="bgRect" presStyleLbl="bgShp" presStyleIdx="3" presStyleCnt="6"/>
      <dgm:spPr>
        <a:solidFill>
          <a:schemeClr val="accent1"/>
        </a:solidFill>
      </dgm:spPr>
    </dgm:pt>
    <dgm:pt modelId="{B1460761-3DFC-431E-AF6A-38B8363AC437}" type="pres">
      <dgm:prSet presAssocID="{2EF53E37-993E-4375-B33C-D24FBB374DC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B99806E-A8ED-43E6-ACE5-64DAD3067877}" type="pres">
      <dgm:prSet presAssocID="{2EF53E37-993E-4375-B33C-D24FBB374DCC}" presName="spaceRect" presStyleCnt="0"/>
      <dgm:spPr/>
    </dgm:pt>
    <dgm:pt modelId="{1BF745DF-35D6-46E1-BBDC-58465D4D7C7C}" type="pres">
      <dgm:prSet presAssocID="{2EF53E37-993E-4375-B33C-D24FBB374DCC}" presName="parTx" presStyleLbl="revTx" presStyleIdx="3" presStyleCnt="6">
        <dgm:presLayoutVars>
          <dgm:chMax val="0"/>
          <dgm:chPref val="0"/>
        </dgm:presLayoutVars>
      </dgm:prSet>
      <dgm:spPr/>
    </dgm:pt>
    <dgm:pt modelId="{CF8B3C78-D118-4148-A28C-CB2AE17537C0}" type="pres">
      <dgm:prSet presAssocID="{C91660D2-733B-4C22-8EFD-195FBDDC4541}" presName="sibTrans" presStyleCnt="0"/>
      <dgm:spPr/>
    </dgm:pt>
    <dgm:pt modelId="{94858902-C49E-4697-9357-E45A99FF81A7}" type="pres">
      <dgm:prSet presAssocID="{B5E5B9EB-07AD-40B7-AD6F-888FA5852AF2}" presName="compNode" presStyleCnt="0"/>
      <dgm:spPr/>
    </dgm:pt>
    <dgm:pt modelId="{3FEF4F80-904C-4BF2-9529-EF74877B478E}" type="pres">
      <dgm:prSet presAssocID="{B5E5B9EB-07AD-40B7-AD6F-888FA5852AF2}" presName="bgRect" presStyleLbl="bgShp" presStyleIdx="4" presStyleCnt="6"/>
      <dgm:spPr>
        <a:solidFill>
          <a:schemeClr val="accent1"/>
        </a:solidFill>
      </dgm:spPr>
    </dgm:pt>
    <dgm:pt modelId="{AB221269-AC18-4AEC-A474-A0D8AA347900}" type="pres">
      <dgm:prSet presAssocID="{B5E5B9EB-07AD-40B7-AD6F-888FA5852A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BAB19A8-D17C-4C1B-90AB-5C7429E1B613}" type="pres">
      <dgm:prSet presAssocID="{B5E5B9EB-07AD-40B7-AD6F-888FA5852AF2}" presName="spaceRect" presStyleCnt="0"/>
      <dgm:spPr/>
    </dgm:pt>
    <dgm:pt modelId="{1763F317-DC70-4126-9256-74C6F51B3401}" type="pres">
      <dgm:prSet presAssocID="{B5E5B9EB-07AD-40B7-AD6F-888FA5852AF2}" presName="parTx" presStyleLbl="revTx" presStyleIdx="4" presStyleCnt="6">
        <dgm:presLayoutVars>
          <dgm:chMax val="0"/>
          <dgm:chPref val="0"/>
        </dgm:presLayoutVars>
      </dgm:prSet>
      <dgm:spPr/>
    </dgm:pt>
    <dgm:pt modelId="{CF0C5EF8-3918-4323-8B9A-51023F87A61A}" type="pres">
      <dgm:prSet presAssocID="{503DD1E9-1E06-4B04-8D66-CC634B6C750D}" presName="sibTrans" presStyleCnt="0"/>
      <dgm:spPr/>
    </dgm:pt>
    <dgm:pt modelId="{21520D77-333F-4B86-8117-8428CA8FE322}" type="pres">
      <dgm:prSet presAssocID="{E56122C4-D655-451C-822E-2A4D0CD9DD60}" presName="compNode" presStyleCnt="0"/>
      <dgm:spPr/>
    </dgm:pt>
    <dgm:pt modelId="{6C543AEC-D891-479D-A3AC-D8A268B43E19}" type="pres">
      <dgm:prSet presAssocID="{E56122C4-D655-451C-822E-2A4D0CD9DD60}" presName="bgRect" presStyleLbl="bgShp" presStyleIdx="5" presStyleCnt="6"/>
      <dgm:spPr>
        <a:solidFill>
          <a:schemeClr val="accent1"/>
        </a:solidFill>
      </dgm:spPr>
    </dgm:pt>
    <dgm:pt modelId="{8AEEE265-DD8B-415C-B357-5CFD5F4D4E8C}" type="pres">
      <dgm:prSet presAssocID="{E56122C4-D655-451C-822E-2A4D0CD9DD6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C7A55C1-0E3A-4183-AB9A-F61DEF535373}" type="pres">
      <dgm:prSet presAssocID="{E56122C4-D655-451C-822E-2A4D0CD9DD60}" presName="spaceRect" presStyleCnt="0"/>
      <dgm:spPr/>
    </dgm:pt>
    <dgm:pt modelId="{FCDC90B5-41D5-4DE2-B098-A2D37DDD05CA}" type="pres">
      <dgm:prSet presAssocID="{E56122C4-D655-451C-822E-2A4D0CD9DD6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C373113-E638-4AB6-94D6-B916BA2E3D69}" type="presOf" srcId="{2EF53E37-993E-4375-B33C-D24FBB374DCC}" destId="{1BF745DF-35D6-46E1-BBDC-58465D4D7C7C}" srcOrd="0" destOrd="0" presId="urn:microsoft.com/office/officeart/2018/2/layout/IconVerticalSolidList"/>
    <dgm:cxn modelId="{13B8EF13-48EB-4FD1-9036-78D32ABE512D}" srcId="{07ADC12D-77E8-4EA5-9432-1110CCD31CB2}" destId="{DCD5D4AB-68AE-41A2-9DC3-C181E3E203ED}" srcOrd="1" destOrd="0" parTransId="{9E41565D-04FF-4CAB-8D16-78A6BA4FB0A5}" sibTransId="{F2F7878A-9F10-437D-9D66-1D9918337521}"/>
    <dgm:cxn modelId="{DDF34F16-0AAF-49A1-B421-F5CD1EF158FA}" type="presOf" srcId="{DCD5D4AB-68AE-41A2-9DC3-C181E3E203ED}" destId="{FEBC8201-78DD-47D6-9FD4-628C00F965A0}" srcOrd="0" destOrd="0" presId="urn:microsoft.com/office/officeart/2018/2/layout/IconVerticalSolidList"/>
    <dgm:cxn modelId="{C5A69A75-76E4-40C4-88F5-EB58D3C5DB50}" srcId="{07ADC12D-77E8-4EA5-9432-1110CCD31CB2}" destId="{2EF53E37-993E-4375-B33C-D24FBB374DCC}" srcOrd="3" destOrd="0" parTransId="{6AF7C22C-4680-4831-99CD-22CBFEF2BF8E}" sibTransId="{C91660D2-733B-4C22-8EFD-195FBDDC4541}"/>
    <dgm:cxn modelId="{4DC21779-17B3-4F32-9E8A-9BD2B3022D7D}" srcId="{07ADC12D-77E8-4EA5-9432-1110CCD31CB2}" destId="{E56122C4-D655-451C-822E-2A4D0CD9DD60}" srcOrd="5" destOrd="0" parTransId="{6DD810F5-C1D3-48A0-BC29-92ECD6B508EB}" sibTransId="{0261F1DA-1ADB-4E57-8314-60959FC08542}"/>
    <dgm:cxn modelId="{143D6C7D-EEBD-4A09-A54F-5CB1798ED560}" type="presOf" srcId="{3238A0F5-C3E7-4B18-99F0-BBF9EB0DFEF3}" destId="{CD22074A-1EFE-4428-912E-EC5FDFCE7B17}" srcOrd="0" destOrd="0" presId="urn:microsoft.com/office/officeart/2018/2/layout/IconVerticalSolidList"/>
    <dgm:cxn modelId="{E4E3CFA1-827D-4E83-B23F-99517D7AC9DD}" type="presOf" srcId="{E56122C4-D655-451C-822E-2A4D0CD9DD60}" destId="{FCDC90B5-41D5-4DE2-B098-A2D37DDD05CA}" srcOrd="0" destOrd="0" presId="urn:microsoft.com/office/officeart/2018/2/layout/IconVerticalSolidList"/>
    <dgm:cxn modelId="{735F63AA-7C22-4A96-94DA-470169B7F3BE}" type="presOf" srcId="{CC47FCA6-0D4E-4C95-81BA-2787FA76BE5A}" destId="{F0FCA8B0-ED7B-46B8-BC37-1A3E1AA61207}" srcOrd="0" destOrd="0" presId="urn:microsoft.com/office/officeart/2018/2/layout/IconVerticalSolidList"/>
    <dgm:cxn modelId="{2D28ABB6-2F6C-4545-AF57-B4CC7F66876A}" type="presOf" srcId="{B5E5B9EB-07AD-40B7-AD6F-888FA5852AF2}" destId="{1763F317-DC70-4126-9256-74C6F51B3401}" srcOrd="0" destOrd="0" presId="urn:microsoft.com/office/officeart/2018/2/layout/IconVerticalSolidList"/>
    <dgm:cxn modelId="{F4FC3EC7-3CB6-4C85-8643-FA0906161BBD}" type="presOf" srcId="{07ADC12D-77E8-4EA5-9432-1110CCD31CB2}" destId="{3F9B6DAE-B3E8-4B4E-807D-4ED1B809B271}" srcOrd="0" destOrd="0" presId="urn:microsoft.com/office/officeart/2018/2/layout/IconVerticalSolidList"/>
    <dgm:cxn modelId="{0B2181E9-C734-4690-BF22-0F30A00F0E21}" srcId="{07ADC12D-77E8-4EA5-9432-1110CCD31CB2}" destId="{CC47FCA6-0D4E-4C95-81BA-2787FA76BE5A}" srcOrd="0" destOrd="0" parTransId="{1BA4E48B-5B07-4F53-8E90-DC0529BFFB7E}" sibTransId="{E1B844AE-E64A-46AD-8427-B8E8A6851EAE}"/>
    <dgm:cxn modelId="{3CD662F4-B14B-4DF9-9223-F5F7D4042E2B}" srcId="{07ADC12D-77E8-4EA5-9432-1110CCD31CB2}" destId="{B5E5B9EB-07AD-40B7-AD6F-888FA5852AF2}" srcOrd="4" destOrd="0" parTransId="{7924FAE6-5C3D-449B-B4C2-6BDAA2B46D93}" sibTransId="{503DD1E9-1E06-4B04-8D66-CC634B6C750D}"/>
    <dgm:cxn modelId="{BBA2CAFD-7589-4BF9-BA3E-5B78CFA21B78}" srcId="{07ADC12D-77E8-4EA5-9432-1110CCD31CB2}" destId="{3238A0F5-C3E7-4B18-99F0-BBF9EB0DFEF3}" srcOrd="2" destOrd="0" parTransId="{A18E6392-B1DE-47ED-9605-D5B615BDA157}" sibTransId="{20EF2AC6-A023-451F-889A-453D3829A089}"/>
    <dgm:cxn modelId="{CC7C81FA-570F-40AD-BB44-C5FC38BA1A70}" type="presParOf" srcId="{3F9B6DAE-B3E8-4B4E-807D-4ED1B809B271}" destId="{6EE22B73-7703-4EE8-908D-B30C03D4BC53}" srcOrd="0" destOrd="0" presId="urn:microsoft.com/office/officeart/2018/2/layout/IconVerticalSolidList"/>
    <dgm:cxn modelId="{9F72E0BA-A81E-4916-B23D-CC177B959DEC}" type="presParOf" srcId="{6EE22B73-7703-4EE8-908D-B30C03D4BC53}" destId="{079B8F28-46BB-4CD2-9BF5-8EFDC475F555}" srcOrd="0" destOrd="0" presId="urn:microsoft.com/office/officeart/2018/2/layout/IconVerticalSolidList"/>
    <dgm:cxn modelId="{4A865A25-DC99-409A-89DA-A921B937DCE5}" type="presParOf" srcId="{6EE22B73-7703-4EE8-908D-B30C03D4BC53}" destId="{156BE95D-1100-4054-8E86-B97A42D606FF}" srcOrd="1" destOrd="0" presId="urn:microsoft.com/office/officeart/2018/2/layout/IconVerticalSolidList"/>
    <dgm:cxn modelId="{30E3F497-DAA0-41F9-9E2D-53D56673C8DF}" type="presParOf" srcId="{6EE22B73-7703-4EE8-908D-B30C03D4BC53}" destId="{696C2314-1F8F-417F-8E7B-8D65B069468C}" srcOrd="2" destOrd="0" presId="urn:microsoft.com/office/officeart/2018/2/layout/IconVerticalSolidList"/>
    <dgm:cxn modelId="{01F8B7E7-C4DC-47E2-9821-6DA236FFC690}" type="presParOf" srcId="{6EE22B73-7703-4EE8-908D-B30C03D4BC53}" destId="{F0FCA8B0-ED7B-46B8-BC37-1A3E1AA61207}" srcOrd="3" destOrd="0" presId="urn:microsoft.com/office/officeart/2018/2/layout/IconVerticalSolidList"/>
    <dgm:cxn modelId="{B45F35FC-51EA-41D0-ACFC-D11237E05E2A}" type="presParOf" srcId="{3F9B6DAE-B3E8-4B4E-807D-4ED1B809B271}" destId="{48CA598A-8E73-4448-BD6F-3C2D1E9519D7}" srcOrd="1" destOrd="0" presId="urn:microsoft.com/office/officeart/2018/2/layout/IconVerticalSolidList"/>
    <dgm:cxn modelId="{2BD192AC-21CA-49D6-85C9-C3B0E7E9DA0F}" type="presParOf" srcId="{3F9B6DAE-B3E8-4B4E-807D-4ED1B809B271}" destId="{3BFD2691-AC9B-4D26-8B47-C7E38E4F7CC3}" srcOrd="2" destOrd="0" presId="urn:microsoft.com/office/officeart/2018/2/layout/IconVerticalSolidList"/>
    <dgm:cxn modelId="{3A6C435D-3E25-4613-B836-8A916144FD47}" type="presParOf" srcId="{3BFD2691-AC9B-4D26-8B47-C7E38E4F7CC3}" destId="{E4883E6A-82AE-488C-8767-1C0CDB1EA9CE}" srcOrd="0" destOrd="0" presId="urn:microsoft.com/office/officeart/2018/2/layout/IconVerticalSolidList"/>
    <dgm:cxn modelId="{EF654333-F5E4-4549-B034-F6663CA4BFFA}" type="presParOf" srcId="{3BFD2691-AC9B-4D26-8B47-C7E38E4F7CC3}" destId="{DACC0C4B-6A5E-41AC-8EA0-226CD8E92167}" srcOrd="1" destOrd="0" presId="urn:microsoft.com/office/officeart/2018/2/layout/IconVerticalSolidList"/>
    <dgm:cxn modelId="{6AA8D709-461F-4970-A25F-55A22012AE03}" type="presParOf" srcId="{3BFD2691-AC9B-4D26-8B47-C7E38E4F7CC3}" destId="{E32191F4-C8A3-4A70-AB09-2013AFC5DDCB}" srcOrd="2" destOrd="0" presId="urn:microsoft.com/office/officeart/2018/2/layout/IconVerticalSolidList"/>
    <dgm:cxn modelId="{1EA01854-B20D-4D5B-80B5-0D47C67CA498}" type="presParOf" srcId="{3BFD2691-AC9B-4D26-8B47-C7E38E4F7CC3}" destId="{FEBC8201-78DD-47D6-9FD4-628C00F965A0}" srcOrd="3" destOrd="0" presId="urn:microsoft.com/office/officeart/2018/2/layout/IconVerticalSolidList"/>
    <dgm:cxn modelId="{74334319-D975-40A0-86B5-919408F65194}" type="presParOf" srcId="{3F9B6DAE-B3E8-4B4E-807D-4ED1B809B271}" destId="{7BDA4871-D16D-43BE-B85A-D5E43B9F2B57}" srcOrd="3" destOrd="0" presId="urn:microsoft.com/office/officeart/2018/2/layout/IconVerticalSolidList"/>
    <dgm:cxn modelId="{BDD9C0B4-F762-4132-9340-9283608C44D6}" type="presParOf" srcId="{3F9B6DAE-B3E8-4B4E-807D-4ED1B809B271}" destId="{1B278C7C-CE9E-47BA-A99E-E28E9348E04D}" srcOrd="4" destOrd="0" presId="urn:microsoft.com/office/officeart/2018/2/layout/IconVerticalSolidList"/>
    <dgm:cxn modelId="{861D85CB-088D-4007-B19A-D73FCB5FAA3E}" type="presParOf" srcId="{1B278C7C-CE9E-47BA-A99E-E28E9348E04D}" destId="{6600CEE8-00C4-446D-A70C-8DF854744134}" srcOrd="0" destOrd="0" presId="urn:microsoft.com/office/officeart/2018/2/layout/IconVerticalSolidList"/>
    <dgm:cxn modelId="{74C7AD45-FA35-41EC-B303-8FA6ABA3BD8B}" type="presParOf" srcId="{1B278C7C-CE9E-47BA-A99E-E28E9348E04D}" destId="{1B0FD5E4-E134-49CD-A646-E29F5ECD887B}" srcOrd="1" destOrd="0" presId="urn:microsoft.com/office/officeart/2018/2/layout/IconVerticalSolidList"/>
    <dgm:cxn modelId="{4DEB8A39-90DE-41C1-A469-F33439B42306}" type="presParOf" srcId="{1B278C7C-CE9E-47BA-A99E-E28E9348E04D}" destId="{9E7FCB3E-6DD4-485E-A380-1CBD9B3EC5CB}" srcOrd="2" destOrd="0" presId="urn:microsoft.com/office/officeart/2018/2/layout/IconVerticalSolidList"/>
    <dgm:cxn modelId="{7F9A0E46-E089-4421-B608-C4DC78EDABBD}" type="presParOf" srcId="{1B278C7C-CE9E-47BA-A99E-E28E9348E04D}" destId="{CD22074A-1EFE-4428-912E-EC5FDFCE7B17}" srcOrd="3" destOrd="0" presId="urn:microsoft.com/office/officeart/2018/2/layout/IconVerticalSolidList"/>
    <dgm:cxn modelId="{B837374B-44F8-48A0-9D7A-D25FB10D8EFC}" type="presParOf" srcId="{3F9B6DAE-B3E8-4B4E-807D-4ED1B809B271}" destId="{9B076C33-1E20-4639-8FFF-9F87BD916437}" srcOrd="5" destOrd="0" presId="urn:microsoft.com/office/officeart/2018/2/layout/IconVerticalSolidList"/>
    <dgm:cxn modelId="{B5101E1E-25DA-48F0-993B-21A52A5AE62A}" type="presParOf" srcId="{3F9B6DAE-B3E8-4B4E-807D-4ED1B809B271}" destId="{F00C61E5-F708-43C5-B1B6-75763F8FEF9D}" srcOrd="6" destOrd="0" presId="urn:microsoft.com/office/officeart/2018/2/layout/IconVerticalSolidList"/>
    <dgm:cxn modelId="{F3C97A0D-5B5D-44BE-AC9E-611267430368}" type="presParOf" srcId="{F00C61E5-F708-43C5-B1B6-75763F8FEF9D}" destId="{26A3C060-33BD-4363-83B0-72CE001495B8}" srcOrd="0" destOrd="0" presId="urn:microsoft.com/office/officeart/2018/2/layout/IconVerticalSolidList"/>
    <dgm:cxn modelId="{3EE7D81C-889F-4121-ACF8-1DBE3ABE6D14}" type="presParOf" srcId="{F00C61E5-F708-43C5-B1B6-75763F8FEF9D}" destId="{B1460761-3DFC-431E-AF6A-38B8363AC437}" srcOrd="1" destOrd="0" presId="urn:microsoft.com/office/officeart/2018/2/layout/IconVerticalSolidList"/>
    <dgm:cxn modelId="{DB9974C1-ECBE-4B96-A6B0-0557B85829E4}" type="presParOf" srcId="{F00C61E5-F708-43C5-B1B6-75763F8FEF9D}" destId="{5B99806E-A8ED-43E6-ACE5-64DAD3067877}" srcOrd="2" destOrd="0" presId="urn:microsoft.com/office/officeart/2018/2/layout/IconVerticalSolidList"/>
    <dgm:cxn modelId="{E0E06047-999A-488E-8BDE-26BBD3F665C5}" type="presParOf" srcId="{F00C61E5-F708-43C5-B1B6-75763F8FEF9D}" destId="{1BF745DF-35D6-46E1-BBDC-58465D4D7C7C}" srcOrd="3" destOrd="0" presId="urn:microsoft.com/office/officeart/2018/2/layout/IconVerticalSolidList"/>
    <dgm:cxn modelId="{259E736B-E20D-40E0-B330-816DAFAC7C20}" type="presParOf" srcId="{3F9B6DAE-B3E8-4B4E-807D-4ED1B809B271}" destId="{CF8B3C78-D118-4148-A28C-CB2AE17537C0}" srcOrd="7" destOrd="0" presId="urn:microsoft.com/office/officeart/2018/2/layout/IconVerticalSolidList"/>
    <dgm:cxn modelId="{632059FF-DD12-4379-98D1-BA0672C31598}" type="presParOf" srcId="{3F9B6DAE-B3E8-4B4E-807D-4ED1B809B271}" destId="{94858902-C49E-4697-9357-E45A99FF81A7}" srcOrd="8" destOrd="0" presId="urn:microsoft.com/office/officeart/2018/2/layout/IconVerticalSolidList"/>
    <dgm:cxn modelId="{479CB3EF-2F55-490F-9665-1AB4A98363EC}" type="presParOf" srcId="{94858902-C49E-4697-9357-E45A99FF81A7}" destId="{3FEF4F80-904C-4BF2-9529-EF74877B478E}" srcOrd="0" destOrd="0" presId="urn:microsoft.com/office/officeart/2018/2/layout/IconVerticalSolidList"/>
    <dgm:cxn modelId="{3A3BEB76-39BC-47C6-8FEF-491D87C58C93}" type="presParOf" srcId="{94858902-C49E-4697-9357-E45A99FF81A7}" destId="{AB221269-AC18-4AEC-A474-A0D8AA347900}" srcOrd="1" destOrd="0" presId="urn:microsoft.com/office/officeart/2018/2/layout/IconVerticalSolidList"/>
    <dgm:cxn modelId="{A1E13178-40F0-488B-A05A-9D90FE1F629E}" type="presParOf" srcId="{94858902-C49E-4697-9357-E45A99FF81A7}" destId="{EBAB19A8-D17C-4C1B-90AB-5C7429E1B613}" srcOrd="2" destOrd="0" presId="urn:microsoft.com/office/officeart/2018/2/layout/IconVerticalSolidList"/>
    <dgm:cxn modelId="{3D4B8EC7-F73C-40FE-81D4-8118697892E2}" type="presParOf" srcId="{94858902-C49E-4697-9357-E45A99FF81A7}" destId="{1763F317-DC70-4126-9256-74C6F51B3401}" srcOrd="3" destOrd="0" presId="urn:microsoft.com/office/officeart/2018/2/layout/IconVerticalSolidList"/>
    <dgm:cxn modelId="{AF27C3CF-0A47-4F03-8EBC-5A29B2E5A401}" type="presParOf" srcId="{3F9B6DAE-B3E8-4B4E-807D-4ED1B809B271}" destId="{CF0C5EF8-3918-4323-8B9A-51023F87A61A}" srcOrd="9" destOrd="0" presId="urn:microsoft.com/office/officeart/2018/2/layout/IconVerticalSolidList"/>
    <dgm:cxn modelId="{58CCB580-C705-4D13-9D4B-41DCD3913297}" type="presParOf" srcId="{3F9B6DAE-B3E8-4B4E-807D-4ED1B809B271}" destId="{21520D77-333F-4B86-8117-8428CA8FE322}" srcOrd="10" destOrd="0" presId="urn:microsoft.com/office/officeart/2018/2/layout/IconVerticalSolidList"/>
    <dgm:cxn modelId="{C70EE813-FD63-4AAB-92C7-81060DE56710}" type="presParOf" srcId="{21520D77-333F-4B86-8117-8428CA8FE322}" destId="{6C543AEC-D891-479D-A3AC-D8A268B43E19}" srcOrd="0" destOrd="0" presId="urn:microsoft.com/office/officeart/2018/2/layout/IconVerticalSolidList"/>
    <dgm:cxn modelId="{E3A6CD92-DDEE-4956-914B-AC9397681019}" type="presParOf" srcId="{21520D77-333F-4B86-8117-8428CA8FE322}" destId="{8AEEE265-DD8B-415C-B357-5CFD5F4D4E8C}" srcOrd="1" destOrd="0" presId="urn:microsoft.com/office/officeart/2018/2/layout/IconVerticalSolidList"/>
    <dgm:cxn modelId="{401E7006-6E55-4C22-A573-E762F7C7F6E8}" type="presParOf" srcId="{21520D77-333F-4B86-8117-8428CA8FE322}" destId="{8C7A55C1-0E3A-4183-AB9A-F61DEF535373}" srcOrd="2" destOrd="0" presId="urn:microsoft.com/office/officeart/2018/2/layout/IconVerticalSolidList"/>
    <dgm:cxn modelId="{9441B5B7-039B-4A4C-ACD8-009FFCA81476}" type="presParOf" srcId="{21520D77-333F-4B86-8117-8428CA8FE322}" destId="{FCDC90B5-41D5-4DE2-B098-A2D37DDD05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4FB39-0CE1-4E82-840B-D34D48AA7A62}">
      <dsp:nvSpPr>
        <dsp:cNvPr id="0" name=""/>
        <dsp:cNvSpPr/>
      </dsp:nvSpPr>
      <dsp:spPr>
        <a:xfrm>
          <a:off x="0" y="364"/>
          <a:ext cx="4262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9A48F5-0716-4573-A92C-4FCAA2E08218}">
      <dsp:nvSpPr>
        <dsp:cNvPr id="0" name=""/>
        <dsp:cNvSpPr/>
      </dsp:nvSpPr>
      <dsp:spPr>
        <a:xfrm>
          <a:off x="0" y="364"/>
          <a:ext cx="4262435" cy="59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err="1"/>
            <a:t>Shreyanshu</a:t>
          </a:r>
          <a:r>
            <a:rPr lang="en-IN" sz="1700" b="0" i="0" kern="1200"/>
            <a:t> Malviya</a:t>
          </a:r>
          <a:endParaRPr lang="en-US" sz="1700" kern="1200"/>
        </a:p>
      </dsp:txBody>
      <dsp:txXfrm>
        <a:off x="0" y="364"/>
        <a:ext cx="4262435" cy="597689"/>
      </dsp:txXfrm>
    </dsp:sp>
    <dsp:sp modelId="{72018412-8C20-4B70-8623-149AF72E8F49}">
      <dsp:nvSpPr>
        <dsp:cNvPr id="0" name=""/>
        <dsp:cNvSpPr/>
      </dsp:nvSpPr>
      <dsp:spPr>
        <a:xfrm>
          <a:off x="0" y="598054"/>
          <a:ext cx="4262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39E3DC-072D-4E0E-ABE6-FB39A3B94B43}">
      <dsp:nvSpPr>
        <dsp:cNvPr id="0" name=""/>
        <dsp:cNvSpPr/>
      </dsp:nvSpPr>
      <dsp:spPr>
        <a:xfrm>
          <a:off x="0" y="598054"/>
          <a:ext cx="4262435" cy="59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Jayant </a:t>
          </a:r>
          <a:r>
            <a:rPr lang="en-IN" sz="1700" kern="1200">
              <a:latin typeface="Arial"/>
              <a:ea typeface="STKaiti"/>
            </a:rPr>
            <a:t>Arya</a:t>
          </a:r>
          <a:endParaRPr lang="en-US" sz="1700" kern="1200"/>
        </a:p>
      </dsp:txBody>
      <dsp:txXfrm>
        <a:off x="0" y="598054"/>
        <a:ext cx="4262435" cy="597689"/>
      </dsp:txXfrm>
    </dsp:sp>
    <dsp:sp modelId="{D017C135-5A8E-431E-8A90-8E8D3E25A76B}">
      <dsp:nvSpPr>
        <dsp:cNvPr id="0" name=""/>
        <dsp:cNvSpPr/>
      </dsp:nvSpPr>
      <dsp:spPr>
        <a:xfrm>
          <a:off x="0" y="1195744"/>
          <a:ext cx="4262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242DAA-45C3-4DA2-BF4B-474813CF2F23}">
      <dsp:nvSpPr>
        <dsp:cNvPr id="0" name=""/>
        <dsp:cNvSpPr/>
      </dsp:nvSpPr>
      <dsp:spPr>
        <a:xfrm>
          <a:off x="0" y="1195744"/>
          <a:ext cx="4262435" cy="59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err="1"/>
            <a:t>Debarya</a:t>
          </a:r>
          <a:r>
            <a:rPr lang="en-IN" sz="1700" b="0" i="0" kern="1200"/>
            <a:t> Pal</a:t>
          </a:r>
        </a:p>
      </dsp:txBody>
      <dsp:txXfrm>
        <a:off x="0" y="1195744"/>
        <a:ext cx="4262435" cy="597689"/>
      </dsp:txXfrm>
    </dsp:sp>
    <dsp:sp modelId="{B0F9C553-FDED-4F11-A081-50AA9B7039E2}">
      <dsp:nvSpPr>
        <dsp:cNvPr id="0" name=""/>
        <dsp:cNvSpPr/>
      </dsp:nvSpPr>
      <dsp:spPr>
        <a:xfrm>
          <a:off x="0" y="1793434"/>
          <a:ext cx="4262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90F6E5-F5E0-4D70-9316-E3FCB3738BD8}">
      <dsp:nvSpPr>
        <dsp:cNvPr id="0" name=""/>
        <dsp:cNvSpPr/>
      </dsp:nvSpPr>
      <dsp:spPr>
        <a:xfrm>
          <a:off x="0" y="1793434"/>
          <a:ext cx="4262435" cy="59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Rama Krishna </a:t>
          </a:r>
          <a:r>
            <a:rPr lang="en-IN" sz="1700" b="0" i="0" kern="1200" err="1"/>
            <a:t>Kasagani</a:t>
          </a:r>
          <a:endParaRPr lang="en-US" sz="1700" kern="1200" err="1"/>
        </a:p>
      </dsp:txBody>
      <dsp:txXfrm>
        <a:off x="0" y="1793434"/>
        <a:ext cx="4262435" cy="597689"/>
      </dsp:txXfrm>
    </dsp:sp>
    <dsp:sp modelId="{597E664A-54AD-43A8-86BE-27E5DF4E3AC6}">
      <dsp:nvSpPr>
        <dsp:cNvPr id="0" name=""/>
        <dsp:cNvSpPr/>
      </dsp:nvSpPr>
      <dsp:spPr>
        <a:xfrm>
          <a:off x="0" y="2391124"/>
          <a:ext cx="426243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69920E-2E69-4BD7-BEC1-707109E976DE}">
      <dsp:nvSpPr>
        <dsp:cNvPr id="0" name=""/>
        <dsp:cNvSpPr/>
      </dsp:nvSpPr>
      <dsp:spPr>
        <a:xfrm>
          <a:off x="0" y="2391124"/>
          <a:ext cx="4262435" cy="59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Nidhish Bisht</a:t>
          </a:r>
          <a:br>
            <a:rPr lang="en-IN" sz="1700" b="0" i="0" kern="1200"/>
          </a:br>
          <a:endParaRPr lang="en-US" sz="1700" kern="1200"/>
        </a:p>
      </dsp:txBody>
      <dsp:txXfrm>
        <a:off x="0" y="2391124"/>
        <a:ext cx="4262435" cy="597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BE6A5-647D-48CE-B4F4-B769D00EE0B1}">
      <dsp:nvSpPr>
        <dsp:cNvPr id="0" name=""/>
        <dsp:cNvSpPr/>
      </dsp:nvSpPr>
      <dsp:spPr>
        <a:xfrm>
          <a:off x="0" y="10080"/>
          <a:ext cx="5668509" cy="6844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Provides NGOs and Women a common platform.</a:t>
          </a:r>
          <a:endParaRPr lang="en-US" sz="1800" kern="1200"/>
        </a:p>
      </dsp:txBody>
      <dsp:txXfrm>
        <a:off x="33412" y="43492"/>
        <a:ext cx="5601685" cy="617626"/>
      </dsp:txXfrm>
    </dsp:sp>
    <dsp:sp modelId="{5A316D72-9D68-496D-A36B-1CB7F65A77BA}">
      <dsp:nvSpPr>
        <dsp:cNvPr id="0" name=""/>
        <dsp:cNvSpPr/>
      </dsp:nvSpPr>
      <dsp:spPr>
        <a:xfrm>
          <a:off x="0" y="746370"/>
          <a:ext cx="5668509" cy="6844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Provides safe and conveniently located accommodation for working women</a:t>
          </a:r>
          <a:r>
            <a:rPr lang="en-SG" sz="1800" kern="1200">
              <a:latin typeface="Arial"/>
              <a:ea typeface="STKaiti"/>
            </a:rPr>
            <a:t>.</a:t>
          </a:r>
          <a:endParaRPr lang="en-US" sz="1800" kern="1200"/>
        </a:p>
      </dsp:txBody>
      <dsp:txXfrm>
        <a:off x="33412" y="779782"/>
        <a:ext cx="5601685" cy="617626"/>
      </dsp:txXfrm>
    </dsp:sp>
    <dsp:sp modelId="{2D7F9FD3-8216-4BC0-B71F-30E4B1590305}">
      <dsp:nvSpPr>
        <dsp:cNvPr id="0" name=""/>
        <dsp:cNvSpPr/>
      </dsp:nvSpPr>
      <dsp:spPr>
        <a:xfrm>
          <a:off x="0" y="1482661"/>
          <a:ext cx="5668509" cy="6844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Trains the Women and make them ready for Job.</a:t>
          </a:r>
          <a:endParaRPr lang="en-US" sz="1800" kern="1200"/>
        </a:p>
      </dsp:txBody>
      <dsp:txXfrm>
        <a:off x="33412" y="1516073"/>
        <a:ext cx="5601685" cy="617626"/>
      </dsp:txXfrm>
    </dsp:sp>
    <dsp:sp modelId="{804C0D70-6D67-4C1D-967D-C7C7AADF4ABB}">
      <dsp:nvSpPr>
        <dsp:cNvPr id="0" name=""/>
        <dsp:cNvSpPr/>
      </dsp:nvSpPr>
      <dsp:spPr>
        <a:xfrm>
          <a:off x="0" y="2218951"/>
          <a:ext cx="5668509" cy="6844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Helps women to find the best accommodation for them.</a:t>
          </a:r>
          <a:endParaRPr lang="en-US" sz="1800" kern="1200"/>
        </a:p>
      </dsp:txBody>
      <dsp:txXfrm>
        <a:off x="33412" y="2252363"/>
        <a:ext cx="5601685" cy="617626"/>
      </dsp:txXfrm>
    </dsp:sp>
    <dsp:sp modelId="{9509F098-E9E4-405C-988C-CA77F34368EA}">
      <dsp:nvSpPr>
        <dsp:cNvPr id="0" name=""/>
        <dsp:cNvSpPr/>
      </dsp:nvSpPr>
      <dsp:spPr>
        <a:xfrm>
          <a:off x="0" y="2955241"/>
          <a:ext cx="5668509" cy="6844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With NGOs provide a wide range, variety of courses.</a:t>
          </a:r>
          <a:endParaRPr lang="en-US" sz="1800" kern="1200"/>
        </a:p>
      </dsp:txBody>
      <dsp:txXfrm>
        <a:off x="33412" y="2988653"/>
        <a:ext cx="5601685" cy="617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B43E2-DDC2-46E9-BBAC-E4320C2A64AD}">
      <dsp:nvSpPr>
        <dsp:cNvPr id="0" name=""/>
        <dsp:cNvSpPr/>
      </dsp:nvSpPr>
      <dsp:spPr>
        <a:xfrm>
          <a:off x="0" y="3313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B9A80-A200-4D74-A4AA-5B7F3A2125EA}">
      <dsp:nvSpPr>
        <dsp:cNvPr id="0" name=""/>
        <dsp:cNvSpPr/>
      </dsp:nvSpPr>
      <dsp:spPr>
        <a:xfrm>
          <a:off x="314716" y="1099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ea typeface="STKaiti"/>
              <a:cs typeface="Times New Roman"/>
            </a:rPr>
            <a:t>STEP: Support to Training and Employment Program for Women.</a:t>
          </a:r>
          <a:endParaRPr lang="en-US" sz="1500" kern="1200"/>
        </a:p>
      </dsp:txBody>
      <dsp:txXfrm>
        <a:off x="336332" y="131552"/>
        <a:ext cx="4362797" cy="399568"/>
      </dsp:txXfrm>
    </dsp:sp>
    <dsp:sp modelId="{98DBD472-42E9-48C7-88B0-3A581E8BFC64}">
      <dsp:nvSpPr>
        <dsp:cNvPr id="0" name=""/>
        <dsp:cNvSpPr/>
      </dsp:nvSpPr>
      <dsp:spPr>
        <a:xfrm>
          <a:off x="0" y="10117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C85A9-9553-4DDE-91D2-4F00FCE52574}">
      <dsp:nvSpPr>
        <dsp:cNvPr id="0" name=""/>
        <dsp:cNvSpPr/>
      </dsp:nvSpPr>
      <dsp:spPr>
        <a:xfrm>
          <a:off x="314716" y="7903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Objectives: </a:t>
          </a:r>
          <a:r>
            <a:rPr lang="en-US" sz="1500" kern="1200">
              <a:latin typeface="Arial"/>
              <a:ea typeface="STKaiti"/>
            </a:rPr>
            <a:t>     </a:t>
          </a:r>
          <a:r>
            <a:rPr lang="en-US" sz="1500" kern="1200"/>
            <a:t> </a:t>
          </a:r>
          <a:endParaRPr lang="en-US" sz="1500" kern="1200">
            <a:latin typeface="Arial"/>
            <a:ea typeface="STKaiti"/>
          </a:endParaRPr>
        </a:p>
      </dsp:txBody>
      <dsp:txXfrm>
        <a:off x="336332" y="811952"/>
        <a:ext cx="4362797" cy="399568"/>
      </dsp:txXfrm>
    </dsp:sp>
    <dsp:sp modelId="{A565FBEA-CF51-45E3-95AD-1B138DDBF12E}">
      <dsp:nvSpPr>
        <dsp:cNvPr id="0" name=""/>
        <dsp:cNvSpPr/>
      </dsp:nvSpPr>
      <dsp:spPr>
        <a:xfrm>
          <a:off x="0" y="16921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467EF-A4B5-4F88-BBBD-FAEA387B1C2C}">
      <dsp:nvSpPr>
        <dsp:cNvPr id="0" name=""/>
        <dsp:cNvSpPr/>
      </dsp:nvSpPr>
      <dsp:spPr>
        <a:xfrm>
          <a:off x="314716" y="14707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ea typeface="STKaiti"/>
            </a:rPr>
            <a:t>  </a:t>
          </a:r>
          <a:r>
            <a:rPr lang="en-US" sz="1500" kern="1200"/>
            <a:t>a) To provide skills that give employability to women.</a:t>
          </a:r>
        </a:p>
      </dsp:txBody>
      <dsp:txXfrm>
        <a:off x="336332" y="1492352"/>
        <a:ext cx="4362797" cy="399568"/>
      </dsp:txXfrm>
    </dsp:sp>
    <dsp:sp modelId="{2475D1D1-8FF4-480C-9E2E-2BECA9AF96F5}">
      <dsp:nvSpPr>
        <dsp:cNvPr id="0" name=""/>
        <dsp:cNvSpPr/>
      </dsp:nvSpPr>
      <dsp:spPr>
        <a:xfrm>
          <a:off x="0" y="23725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7D621-6111-45DE-A58E-C38DA5D8C77F}">
      <dsp:nvSpPr>
        <dsp:cNvPr id="0" name=""/>
        <dsp:cNvSpPr/>
      </dsp:nvSpPr>
      <dsp:spPr>
        <a:xfrm>
          <a:off x="314716" y="21511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  b) To provide skills that enable women to become self-employed/entrepreneurs.</a:t>
          </a:r>
        </a:p>
      </dsp:txBody>
      <dsp:txXfrm>
        <a:off x="336332" y="2172752"/>
        <a:ext cx="4362797" cy="399568"/>
      </dsp:txXfrm>
    </dsp:sp>
    <dsp:sp modelId="{FE953988-219E-433C-9050-D5D409AA2FAC}">
      <dsp:nvSpPr>
        <dsp:cNvPr id="0" name=""/>
        <dsp:cNvSpPr/>
      </dsp:nvSpPr>
      <dsp:spPr>
        <a:xfrm>
          <a:off x="0" y="30529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42EE4-5CA4-4C95-8B98-A3783DA3B57B}">
      <dsp:nvSpPr>
        <dsp:cNvPr id="0" name=""/>
        <dsp:cNvSpPr/>
      </dsp:nvSpPr>
      <dsp:spPr>
        <a:xfrm>
          <a:off x="314716" y="28315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NGO provide Training and Employment Program.</a:t>
          </a:r>
        </a:p>
      </dsp:txBody>
      <dsp:txXfrm>
        <a:off x="336332" y="2853152"/>
        <a:ext cx="4362797" cy="399568"/>
      </dsp:txXfrm>
    </dsp:sp>
    <dsp:sp modelId="{4F23F7A5-738E-4049-AAAD-4564D087D563}">
      <dsp:nvSpPr>
        <dsp:cNvPr id="0" name=""/>
        <dsp:cNvSpPr/>
      </dsp:nvSpPr>
      <dsp:spPr>
        <a:xfrm>
          <a:off x="0" y="3733336"/>
          <a:ext cx="629432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6D973-01B7-4138-BC6F-D524B7818C03}">
      <dsp:nvSpPr>
        <dsp:cNvPr id="0" name=""/>
        <dsp:cNvSpPr/>
      </dsp:nvSpPr>
      <dsp:spPr>
        <a:xfrm>
          <a:off x="314716" y="3511936"/>
          <a:ext cx="440602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537" tIns="0" rIns="166537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Interested women should register in courses provided by NGO</a:t>
          </a:r>
          <a:r>
            <a:rPr lang="en-US" sz="1500" kern="1200">
              <a:latin typeface="Arial"/>
              <a:ea typeface="STKaiti"/>
            </a:rPr>
            <a:t>.</a:t>
          </a:r>
          <a:endParaRPr lang="en-US" sz="1500" kern="1200"/>
        </a:p>
      </dsp:txBody>
      <dsp:txXfrm>
        <a:off x="336332" y="3533552"/>
        <a:ext cx="4362797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4617-3177-43C5-A5D5-2E9A57EE5816}">
      <dsp:nvSpPr>
        <dsp:cNvPr id="0" name=""/>
        <dsp:cNvSpPr/>
      </dsp:nvSpPr>
      <dsp:spPr>
        <a:xfrm>
          <a:off x="0" y="83502"/>
          <a:ext cx="5770282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Saving scheme for Parents of Girl Child.</a:t>
          </a:r>
        </a:p>
      </dsp:txBody>
      <dsp:txXfrm>
        <a:off x="31556" y="115058"/>
        <a:ext cx="5707170" cy="583313"/>
      </dsp:txXfrm>
    </dsp:sp>
    <dsp:sp modelId="{715BA110-03C6-44E2-A7ED-7842EA1A01D0}">
      <dsp:nvSpPr>
        <dsp:cNvPr id="0" name=""/>
        <dsp:cNvSpPr/>
      </dsp:nvSpPr>
      <dsp:spPr>
        <a:xfrm>
          <a:off x="0" y="778887"/>
          <a:ext cx="5770282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rial"/>
              <a:ea typeface="STKaiti"/>
            </a:rPr>
            <a:t>Part</a:t>
          </a:r>
          <a:r>
            <a:rPr lang="en-US" sz="1700" kern="1200"/>
            <a:t> of the ‘Beti-Bachao-Beti-</a:t>
          </a:r>
          <a:r>
            <a:rPr lang="en-US" sz="1700" kern="1200" err="1"/>
            <a:t>Padhao</a:t>
          </a:r>
          <a:r>
            <a:rPr lang="en-US" sz="1700" kern="1200"/>
            <a:t>’ campaign.</a:t>
          </a:r>
        </a:p>
      </dsp:txBody>
      <dsp:txXfrm>
        <a:off x="31556" y="810443"/>
        <a:ext cx="5707170" cy="583313"/>
      </dsp:txXfrm>
    </dsp:sp>
    <dsp:sp modelId="{A4F0C91A-4583-406C-9AD3-E26239553BF7}">
      <dsp:nvSpPr>
        <dsp:cNvPr id="0" name=""/>
        <dsp:cNvSpPr/>
      </dsp:nvSpPr>
      <dsp:spPr>
        <a:xfrm>
          <a:off x="0" y="1474272"/>
          <a:ext cx="5770282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one account can be opened in the name of a girl child.</a:t>
          </a:r>
        </a:p>
      </dsp:txBody>
      <dsp:txXfrm>
        <a:off x="31556" y="1505828"/>
        <a:ext cx="5707170" cy="583313"/>
      </dsp:txXfrm>
    </dsp:sp>
    <dsp:sp modelId="{A75E8F54-D31B-4ECD-90C4-4765883612C0}">
      <dsp:nvSpPr>
        <dsp:cNvPr id="0" name=""/>
        <dsp:cNvSpPr/>
      </dsp:nvSpPr>
      <dsp:spPr>
        <a:xfrm>
          <a:off x="0" y="2169657"/>
          <a:ext cx="5770282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 need to fill registration form with proper documents.</a:t>
          </a:r>
        </a:p>
      </dsp:txBody>
      <dsp:txXfrm>
        <a:off x="31556" y="2201213"/>
        <a:ext cx="5707170" cy="583313"/>
      </dsp:txXfrm>
    </dsp:sp>
    <dsp:sp modelId="{510031C8-EAC2-4E3F-9A52-037789563625}">
      <dsp:nvSpPr>
        <dsp:cNvPr id="0" name=""/>
        <dsp:cNvSpPr/>
      </dsp:nvSpPr>
      <dsp:spPr>
        <a:xfrm>
          <a:off x="0" y="2865042"/>
          <a:ext cx="5770282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Registration forms  goes for validation to admin and then to the post offices/Authorized banks.</a:t>
          </a:r>
        </a:p>
      </dsp:txBody>
      <dsp:txXfrm>
        <a:off x="31556" y="2896598"/>
        <a:ext cx="5707170" cy="583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B8F28-46BB-4CD2-9BF5-8EFDC475F555}">
      <dsp:nvSpPr>
        <dsp:cNvPr id="0" name=""/>
        <dsp:cNvSpPr/>
      </dsp:nvSpPr>
      <dsp:spPr>
        <a:xfrm>
          <a:off x="0" y="1047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BE95D-1100-4054-8E86-B97A42D606FF}">
      <dsp:nvSpPr>
        <dsp:cNvPr id="0" name=""/>
        <dsp:cNvSpPr/>
      </dsp:nvSpPr>
      <dsp:spPr>
        <a:xfrm>
          <a:off x="135086" y="101525"/>
          <a:ext cx="245611" cy="245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A8B0-ED7B-46B8-BC37-1A3E1AA61207}">
      <dsp:nvSpPr>
        <dsp:cNvPr id="0" name=""/>
        <dsp:cNvSpPr/>
      </dsp:nvSpPr>
      <dsp:spPr>
        <a:xfrm>
          <a:off x="515783" y="1047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Identified the User Stories.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1047"/>
        <a:ext cx="6956443" cy="446565"/>
      </dsp:txXfrm>
    </dsp:sp>
    <dsp:sp modelId="{E4883E6A-82AE-488C-8767-1C0CDB1EA9CE}">
      <dsp:nvSpPr>
        <dsp:cNvPr id="0" name=""/>
        <dsp:cNvSpPr/>
      </dsp:nvSpPr>
      <dsp:spPr>
        <a:xfrm>
          <a:off x="0" y="559255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C0C4B-6A5E-41AC-8EA0-226CD8E92167}">
      <dsp:nvSpPr>
        <dsp:cNvPr id="0" name=""/>
        <dsp:cNvSpPr/>
      </dsp:nvSpPr>
      <dsp:spPr>
        <a:xfrm>
          <a:off x="135086" y="659732"/>
          <a:ext cx="245611" cy="245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C8201-78DD-47D6-9FD4-628C00F965A0}">
      <dsp:nvSpPr>
        <dsp:cNvPr id="0" name=""/>
        <dsp:cNvSpPr/>
      </dsp:nvSpPr>
      <dsp:spPr>
        <a:xfrm>
          <a:off x="515783" y="559255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Divided User Stories into two Sprints.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559255"/>
        <a:ext cx="6956443" cy="446565"/>
      </dsp:txXfrm>
    </dsp:sp>
    <dsp:sp modelId="{6600CEE8-00C4-446D-A70C-8DF854744134}">
      <dsp:nvSpPr>
        <dsp:cNvPr id="0" name=""/>
        <dsp:cNvSpPr/>
      </dsp:nvSpPr>
      <dsp:spPr>
        <a:xfrm>
          <a:off x="0" y="1117462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D5E4-E134-49CD-A646-E29F5ECD887B}">
      <dsp:nvSpPr>
        <dsp:cNvPr id="0" name=""/>
        <dsp:cNvSpPr/>
      </dsp:nvSpPr>
      <dsp:spPr>
        <a:xfrm>
          <a:off x="135086" y="1217940"/>
          <a:ext cx="245611" cy="245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2074A-1EFE-4428-912E-EC5FDFCE7B17}">
      <dsp:nvSpPr>
        <dsp:cNvPr id="0" name=""/>
        <dsp:cNvSpPr/>
      </dsp:nvSpPr>
      <dsp:spPr>
        <a:xfrm>
          <a:off x="515783" y="1117462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Assigned User Stories to team members.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1117462"/>
        <a:ext cx="6956443" cy="446565"/>
      </dsp:txXfrm>
    </dsp:sp>
    <dsp:sp modelId="{26A3C060-33BD-4363-83B0-72CE001495B8}">
      <dsp:nvSpPr>
        <dsp:cNvPr id="0" name=""/>
        <dsp:cNvSpPr/>
      </dsp:nvSpPr>
      <dsp:spPr>
        <a:xfrm>
          <a:off x="0" y="1675670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60761-3DFC-431E-AF6A-38B8363AC437}">
      <dsp:nvSpPr>
        <dsp:cNvPr id="0" name=""/>
        <dsp:cNvSpPr/>
      </dsp:nvSpPr>
      <dsp:spPr>
        <a:xfrm>
          <a:off x="135086" y="1776147"/>
          <a:ext cx="245611" cy="2456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745DF-35D6-46E1-BBDC-58465D4D7C7C}">
      <dsp:nvSpPr>
        <dsp:cNvPr id="0" name=""/>
        <dsp:cNvSpPr/>
      </dsp:nvSpPr>
      <dsp:spPr>
        <a:xfrm>
          <a:off x="515783" y="1675670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Incorporated feedback and suggestions from our Trainer.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1675670"/>
        <a:ext cx="6956443" cy="446565"/>
      </dsp:txXfrm>
    </dsp:sp>
    <dsp:sp modelId="{3FEF4F80-904C-4BF2-9529-EF74877B478E}">
      <dsp:nvSpPr>
        <dsp:cNvPr id="0" name=""/>
        <dsp:cNvSpPr/>
      </dsp:nvSpPr>
      <dsp:spPr>
        <a:xfrm>
          <a:off x="0" y="2233877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21269-AC18-4AEC-A474-A0D8AA347900}">
      <dsp:nvSpPr>
        <dsp:cNvPr id="0" name=""/>
        <dsp:cNvSpPr/>
      </dsp:nvSpPr>
      <dsp:spPr>
        <a:xfrm>
          <a:off x="135086" y="2334354"/>
          <a:ext cx="245611" cy="2456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F317-DC70-4126-9256-74C6F51B3401}">
      <dsp:nvSpPr>
        <dsp:cNvPr id="0" name=""/>
        <dsp:cNvSpPr/>
      </dsp:nvSpPr>
      <dsp:spPr>
        <a:xfrm>
          <a:off x="515783" y="2233877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Daily Stand Up meets for progress tracking.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2233877"/>
        <a:ext cx="6956443" cy="446565"/>
      </dsp:txXfrm>
    </dsp:sp>
    <dsp:sp modelId="{6C543AEC-D891-479D-A3AC-D8A268B43E19}">
      <dsp:nvSpPr>
        <dsp:cNvPr id="0" name=""/>
        <dsp:cNvSpPr/>
      </dsp:nvSpPr>
      <dsp:spPr>
        <a:xfrm>
          <a:off x="0" y="2792085"/>
          <a:ext cx="7472227" cy="44656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E265-DD8B-415C-B357-5CFD5F4D4E8C}">
      <dsp:nvSpPr>
        <dsp:cNvPr id="0" name=""/>
        <dsp:cNvSpPr/>
      </dsp:nvSpPr>
      <dsp:spPr>
        <a:xfrm>
          <a:off x="135086" y="2892562"/>
          <a:ext cx="245611" cy="2456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C90B5-41D5-4DE2-B098-A2D37DDD05CA}">
      <dsp:nvSpPr>
        <dsp:cNvPr id="0" name=""/>
        <dsp:cNvSpPr/>
      </dsp:nvSpPr>
      <dsp:spPr>
        <a:xfrm>
          <a:off x="515783" y="2792085"/>
          <a:ext cx="6956443" cy="44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" tIns="47262" rIns="47262" bIns="472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Regular team meetings for planning, conflict resolutions and integrations.</a:t>
          </a:r>
          <a:endParaRPr lang="en-US" sz="1600" kern="1200">
            <a:solidFill>
              <a:schemeClr val="bg2"/>
            </a:solidFill>
          </a:endParaRPr>
        </a:p>
      </dsp:txBody>
      <dsp:txXfrm>
        <a:off x="515783" y="2792085"/>
        <a:ext cx="6956443" cy="44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550" y="2183130"/>
            <a:ext cx="6134122" cy="137981"/>
          </a:xfrm>
        </p:spPr>
        <p:txBody>
          <a:bodyPr/>
          <a:lstStyle/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8D4E48-CA2A-AFE7-692A-063D2848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SPRINT-2 SCRUM BOARD: </a:t>
            </a:r>
            <a:endParaRPr lang="en-IN" b="1" u="sng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395E44-93CE-1EBE-890E-83B354C3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96" y="744386"/>
            <a:ext cx="8220987" cy="3866235"/>
          </a:xfrm>
        </p:spPr>
      </p:pic>
    </p:spTree>
    <p:extLst>
      <p:ext uri="{BB962C8B-B14F-4D97-AF65-F5344CB8AC3E}">
        <p14:creationId xmlns:p14="http://schemas.microsoft.com/office/powerpoint/2010/main" val="29879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46B022-251F-5692-834D-4861674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FRONT END TECHNOLOGIES:</a:t>
            </a:r>
            <a:endParaRPr lang="en-IN" b="1"/>
          </a:p>
        </p:txBody>
      </p:sp>
      <p:pic>
        <p:nvPicPr>
          <p:cNvPr id="1026" name="Picture 2" descr="GitHub - angular/angular: The modern web developer's platform">
            <a:extLst>
              <a:ext uri="{FF2B5EF4-FFF2-40B4-BE49-F238E27FC236}">
                <a16:creationId xmlns:a16="http://schemas.microsoft.com/office/drawing/2014/main" id="{5BF66ECD-29B3-D16E-CA4B-A282F834CB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927"/>
            <a:ext cx="3623310" cy="19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- Wikipedia">
            <a:extLst>
              <a:ext uri="{FF2B5EF4-FFF2-40B4-BE49-F238E27FC236}">
                <a16:creationId xmlns:a16="http://schemas.microsoft.com/office/drawing/2014/main" id="{B6F18E1F-84CD-38BA-CC0E-3B47048B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354729"/>
            <a:ext cx="2328862" cy="20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8BC64A7D-94A8-527C-E5E7-D4B87566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69" y="1260935"/>
            <a:ext cx="1800225" cy="226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51AF7FE-B478-94CF-C7DF-27EAD50C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0" y="2748178"/>
            <a:ext cx="2030783" cy="14279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9B47BC-F824-CF77-F18A-AA6FB4D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 END TECHNOLOGIES:</a:t>
            </a:r>
            <a:endParaRPr lang="en-IN" b="1"/>
          </a:p>
        </p:txBody>
      </p:sp>
      <p:pic>
        <p:nvPicPr>
          <p:cNvPr id="2050" name="Picture 2" descr="Spring Boot Microservices - Fastest Production Ready Microservices">
            <a:extLst>
              <a:ext uri="{FF2B5EF4-FFF2-40B4-BE49-F238E27FC236}">
                <a16:creationId xmlns:a16="http://schemas.microsoft.com/office/drawing/2014/main" id="{8C4562C9-65E3-BA7B-76DB-B58867CEF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8" y="1095375"/>
            <a:ext cx="2808031" cy="13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onlyfullstack/java-8-features: Tutorial of Java 8 features">
            <a:extLst>
              <a:ext uri="{FF2B5EF4-FFF2-40B4-BE49-F238E27FC236}">
                <a16:creationId xmlns:a16="http://schemas.microsoft.com/office/drawing/2014/main" id="{93F30260-1DC1-3CEE-3219-1C89474E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" y="1867209"/>
            <a:ext cx="2467928" cy="15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cle SQL Training in Chennai|Oracle SQL Course Chennai - Enroll">
            <a:extLst>
              <a:ext uri="{FF2B5EF4-FFF2-40B4-BE49-F238E27FC236}">
                <a16:creationId xmlns:a16="http://schemas.microsoft.com/office/drawing/2014/main" id="{BFDEA042-C328-DDDB-5BCF-C23DF196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2664297"/>
            <a:ext cx="2324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8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14F746-8508-ADF6-D839-77B1F9C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DEVOPS AND TESTING TOOLS:</a:t>
            </a:r>
            <a:endParaRPr lang="en-IN" b="1"/>
          </a:p>
        </p:txBody>
      </p:sp>
      <p:pic>
        <p:nvPicPr>
          <p:cNvPr id="3074" name="Picture 2" descr="What is GitHub? — Pythia Foundations">
            <a:extLst>
              <a:ext uri="{FF2B5EF4-FFF2-40B4-BE49-F238E27FC236}">
                <a16:creationId xmlns:a16="http://schemas.microsoft.com/office/drawing/2014/main" id="{57A6C1F3-F912-9A4C-EBA9-ED4080FE6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1" y="903002"/>
            <a:ext cx="2755727" cy="15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ven-logo-black-on-white – Vexev Solutions, LLC">
            <a:extLst>
              <a:ext uri="{FF2B5EF4-FFF2-40B4-BE49-F238E27FC236}">
                <a16:creationId xmlns:a16="http://schemas.microsoft.com/office/drawing/2014/main" id="{32C2A8E9-D3C8-93A9-CD39-1827F78F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21" y="2751811"/>
            <a:ext cx="1963064" cy="19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you should migrate to Junit 5 | by RIAG Digital | RIAG Digital Techblog  | Medium">
            <a:extLst>
              <a:ext uri="{FF2B5EF4-FFF2-40B4-BE49-F238E27FC236}">
                <a16:creationId xmlns:a16="http://schemas.microsoft.com/office/drawing/2014/main" id="{2346C0C9-F691-3A0F-6BFA-D4015AD7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88" y="2821702"/>
            <a:ext cx="2692444" cy="15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8B2CFAB-2B0E-CCAF-9843-33DD28469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78" t="15441" r="24634" b="13438"/>
          <a:stretch/>
        </p:blipFill>
        <p:spPr>
          <a:xfrm>
            <a:off x="4484318" y="791326"/>
            <a:ext cx="1931338" cy="17775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2800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6474-CF96-9057-A047-824F56F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b="1"/>
              <a:t>IDEs USED: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52728FD-287A-9B09-A39A-35D37953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2295395" cy="2295395"/>
          </a:xfrm>
          <a:prstGeom prst="rect">
            <a:avLst/>
          </a:prstGeom>
          <a:noFill/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699076F-C278-FBBA-C26A-AC6F152E5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0108" y="2367279"/>
            <a:ext cx="3656516" cy="1766448"/>
          </a:xfrm>
        </p:spPr>
      </p:pic>
    </p:spTree>
    <p:extLst>
      <p:ext uri="{BB962C8B-B14F-4D97-AF65-F5344CB8AC3E}">
        <p14:creationId xmlns:p14="http://schemas.microsoft.com/office/powerpoint/2010/main" val="104729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CE355-68D2-8618-3EF2-86739C6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</p:spPr>
        <p:txBody>
          <a:bodyPr wrap="square" anchor="t">
            <a:normAutofit/>
          </a:bodyPr>
          <a:lstStyle/>
          <a:p>
            <a:r>
              <a:rPr lang="en-US" b="1"/>
              <a:t>TEAM MEMBERS: </a:t>
            </a:r>
            <a:endParaRPr lang="en-IN" b="1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A0AB9BF-EFF6-DE61-BB16-A3DA76FCE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475789"/>
              </p:ext>
            </p:extLst>
          </p:nvPr>
        </p:nvGraphicFramePr>
        <p:xfrm>
          <a:off x="1902230" y="987195"/>
          <a:ext cx="4262435" cy="298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Graphic 39" descr="Male profile with solid fill">
            <a:extLst>
              <a:ext uri="{FF2B5EF4-FFF2-40B4-BE49-F238E27FC236}">
                <a16:creationId xmlns:a16="http://schemas.microsoft.com/office/drawing/2014/main" id="{D358FF9B-181C-A27E-ADD8-1D541F08B2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7759" y="987207"/>
            <a:ext cx="507305" cy="499476"/>
          </a:xfrm>
          <a:prstGeom prst="rect">
            <a:avLst/>
          </a:prstGeom>
        </p:spPr>
      </p:pic>
      <p:pic>
        <p:nvPicPr>
          <p:cNvPr id="40" name="Graphic 39" descr="Male profile with solid fill">
            <a:extLst>
              <a:ext uri="{FF2B5EF4-FFF2-40B4-BE49-F238E27FC236}">
                <a16:creationId xmlns:a16="http://schemas.microsoft.com/office/drawing/2014/main" id="{64595848-BFC3-1EC0-37C8-715FC2FE09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7758" y="1574364"/>
            <a:ext cx="507305" cy="499476"/>
          </a:xfrm>
          <a:prstGeom prst="rect">
            <a:avLst/>
          </a:prstGeom>
        </p:spPr>
      </p:pic>
      <p:pic>
        <p:nvPicPr>
          <p:cNvPr id="41" name="Graphic 39" descr="Male profile with solid fill">
            <a:extLst>
              <a:ext uri="{FF2B5EF4-FFF2-40B4-BE49-F238E27FC236}">
                <a16:creationId xmlns:a16="http://schemas.microsoft.com/office/drawing/2014/main" id="{5FC94C6D-DDB2-A57A-FE8D-1DCFBC441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7758" y="3282079"/>
            <a:ext cx="507305" cy="499476"/>
          </a:xfrm>
          <a:prstGeom prst="rect">
            <a:avLst/>
          </a:prstGeom>
        </p:spPr>
      </p:pic>
      <p:pic>
        <p:nvPicPr>
          <p:cNvPr id="42" name="Graphic 39" descr="Male profile with solid fill">
            <a:extLst>
              <a:ext uri="{FF2B5EF4-FFF2-40B4-BE49-F238E27FC236}">
                <a16:creationId xmlns:a16="http://schemas.microsoft.com/office/drawing/2014/main" id="{CB0C64DC-6221-AA8A-63B1-61F855366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7759" y="2787823"/>
            <a:ext cx="507305" cy="499476"/>
          </a:xfrm>
          <a:prstGeom prst="rect">
            <a:avLst/>
          </a:prstGeom>
        </p:spPr>
      </p:pic>
      <p:pic>
        <p:nvPicPr>
          <p:cNvPr id="43" name="Graphic 43" descr="School girl with solid fill">
            <a:extLst>
              <a:ext uri="{FF2B5EF4-FFF2-40B4-BE49-F238E27FC236}">
                <a16:creationId xmlns:a16="http://schemas.microsoft.com/office/drawing/2014/main" id="{FC39CC4D-39B7-4982-351A-DD6A5D313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7571" y="2071335"/>
            <a:ext cx="585592" cy="5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 descr="Logo, company name&#10;&#10;Description automatically generated">
            <a:extLst>
              <a:ext uri="{FF2B5EF4-FFF2-40B4-BE49-F238E27FC236}">
                <a16:creationId xmlns:a16="http://schemas.microsoft.com/office/drawing/2014/main" id="{36B37296-DDF1-2278-C55B-29F60E83A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157" y="1118144"/>
            <a:ext cx="3192179" cy="319217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4A998CD-2207-E931-1D3D-B1FE133B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b="1"/>
              <a:t>INTRODUCTION:</a:t>
            </a:r>
            <a:endParaRPr lang="en-IN" b="1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48AC3E39-D078-F7A2-5E13-FEC75704B21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4204445"/>
              </p:ext>
            </p:extLst>
          </p:nvPr>
        </p:nvGraphicFramePr>
        <p:xfrm>
          <a:off x="3334814" y="979378"/>
          <a:ext cx="5668509" cy="364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9915E3-1ED6-4F8D-C2E8-F60B305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STEP:</a:t>
            </a: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40096DA5-86F7-6443-91F7-E935689D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0" y="1210524"/>
            <a:ext cx="2143125" cy="2800741"/>
          </a:xfrm>
          <a:prstGeom prst="rect">
            <a:avLst/>
          </a:prstGeom>
        </p:spPr>
      </p:pic>
      <p:graphicFrame>
        <p:nvGraphicFramePr>
          <p:cNvPr id="346" name="Diagram 346">
            <a:extLst>
              <a:ext uri="{FF2B5EF4-FFF2-40B4-BE49-F238E27FC236}">
                <a16:creationId xmlns:a16="http://schemas.microsoft.com/office/drawing/2014/main" id="{660AB76C-CF15-D2D7-714F-FAF5DE410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368455"/>
              </p:ext>
            </p:extLst>
          </p:nvPr>
        </p:nvGraphicFramePr>
        <p:xfrm>
          <a:off x="2505206" y="547229"/>
          <a:ext cx="6294328" cy="422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92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7D0E9-0DA3-C443-964A-7C62A513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b="1"/>
              <a:t>INTRODUCTION TO SUKANYA SAMRIDDHI YOJANA:</a:t>
            </a:r>
          </a:p>
        </p:txBody>
      </p:sp>
      <p:pic>
        <p:nvPicPr>
          <p:cNvPr id="12" name="Picture 12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72DDD5EC-093E-EF3E-8BC1-51C8795AF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851" y="1159440"/>
            <a:ext cx="2968670" cy="2953011"/>
          </a:xfr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BA310CC-74A4-30D8-EEE3-BDD764FF90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550558"/>
              </p:ext>
            </p:extLst>
          </p:nvPr>
        </p:nvGraphicFramePr>
        <p:xfrm>
          <a:off x="3233041" y="1034180"/>
          <a:ext cx="5770282" cy="3594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44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276200F1-8F04-70A1-6D0E-0822005A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1" y="94093"/>
            <a:ext cx="8275387" cy="48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ACF933C-8258-9B76-08DB-CDDA98E4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8" y="166611"/>
            <a:ext cx="8595212" cy="460365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7C0CA2-8B78-6F74-79EF-A5C06AFD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155760"/>
            <a:ext cx="2478617" cy="384721"/>
          </a:xfrm>
        </p:spPr>
        <p:txBody>
          <a:bodyPr/>
          <a:lstStyle/>
          <a:p>
            <a:r>
              <a:rPr lang="en-IN" b="1"/>
              <a:t>EXECUTION FLOW:</a:t>
            </a:r>
          </a:p>
        </p:txBody>
      </p:sp>
    </p:spTree>
    <p:extLst>
      <p:ext uri="{BB962C8B-B14F-4D97-AF65-F5344CB8AC3E}">
        <p14:creationId xmlns:p14="http://schemas.microsoft.com/office/powerpoint/2010/main" val="164435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902C0-451A-9DFF-7193-5DBEBC07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11" y="240427"/>
            <a:ext cx="8024283" cy="384721"/>
          </a:xfrm>
        </p:spPr>
        <p:txBody>
          <a:bodyPr wrap="square" anchor="t">
            <a:normAutofit/>
          </a:bodyPr>
          <a:lstStyle/>
          <a:p>
            <a:r>
              <a:rPr lang="en-IN" b="1"/>
              <a:t>AGILE METHODOLOGY: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235528D-2EA7-7EA2-1355-D4416432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53471"/>
              </p:ext>
            </p:extLst>
          </p:nvPr>
        </p:nvGraphicFramePr>
        <p:xfrm>
          <a:off x="594826" y="791475"/>
          <a:ext cx="7472227" cy="3239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4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06C4B4-7623-8CCA-D88F-30A46265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SPRINT-1 SCRUM BOARD:</a:t>
            </a:r>
            <a:endParaRPr lang="en-IN" b="1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014AC842-7B01-2597-9D93-35A80FD1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81" y="603586"/>
            <a:ext cx="8553392" cy="4124349"/>
          </a:xfrm>
        </p:spPr>
      </p:pic>
    </p:spTree>
    <p:extLst>
      <p:ext uri="{BB962C8B-B14F-4D97-AF65-F5344CB8AC3E}">
        <p14:creationId xmlns:p14="http://schemas.microsoft.com/office/powerpoint/2010/main" val="146770262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71bf3f0a-df54-467d-89c2-87f8d534ba77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L&amp;T Infotech</vt:lpstr>
      <vt:lpstr>Custom Design</vt:lpstr>
      <vt:lpstr>Women Empowerment</vt:lpstr>
      <vt:lpstr>TEAM MEMBERS: </vt:lpstr>
      <vt:lpstr>INTRODUCTION:</vt:lpstr>
      <vt:lpstr>INTRODUCTION TO STEP:</vt:lpstr>
      <vt:lpstr>INTRODUCTION TO SUKANYA SAMRIDDHI YOJANA:</vt:lpstr>
      <vt:lpstr>PowerPoint Presentation</vt:lpstr>
      <vt:lpstr>EXECUTION FLOW:</vt:lpstr>
      <vt:lpstr>AGILE METHODOLOGY:</vt:lpstr>
      <vt:lpstr>SPRINT-1 SCRUM BOARD:</vt:lpstr>
      <vt:lpstr>SPRINT-2 SCRUM BOARD: </vt:lpstr>
      <vt:lpstr>FRONT END TECHNOLOGIES:</vt:lpstr>
      <vt:lpstr>BACK END TECHNOLOGIES:</vt:lpstr>
      <vt:lpstr>DEVOPS AND TESTING TOOLS:</vt:lpstr>
      <vt:lpstr>IDEs USED: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revision>2</cp:revision>
  <cp:lastPrinted>2015-11-28T12:28:20Z</cp:lastPrinted>
  <dcterms:created xsi:type="dcterms:W3CDTF">2007-05-25T22:38:05Z</dcterms:created>
  <dcterms:modified xsi:type="dcterms:W3CDTF">2022-08-04T03:26:07Z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