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890" autoAdjust="0"/>
    <p:restoredTop sz="94660"/>
  </p:normalViewPr>
  <p:slideViewPr>
    <p:cSldViewPr>
      <p:cViewPr varScale="1">
        <p:scale>
          <a:sx n="83" d="100"/>
          <a:sy n="83" d="100"/>
        </p:scale>
        <p:origin x="-145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658-3D04-41DB-AEA4-A15872916B0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464-1901-46C5-9990-ACA57B632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658-3D04-41DB-AEA4-A15872916B0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464-1901-46C5-9990-ACA57B632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658-3D04-41DB-AEA4-A15872916B0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464-1901-46C5-9990-ACA57B632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658-3D04-41DB-AEA4-A15872916B0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464-1901-46C5-9990-ACA57B632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658-3D04-41DB-AEA4-A15872916B0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464-1901-46C5-9990-ACA57B632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658-3D04-41DB-AEA4-A15872916B0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464-1901-46C5-9990-ACA57B632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658-3D04-41DB-AEA4-A15872916B0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464-1901-46C5-9990-ACA57B632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658-3D04-41DB-AEA4-A15872916B0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464-1901-46C5-9990-ACA57B632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658-3D04-41DB-AEA4-A15872916B0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464-1901-46C5-9990-ACA57B632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658-3D04-41DB-AEA4-A15872916B0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464-1901-46C5-9990-ACA57B632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658-3D04-41DB-AEA4-A15872916B0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464-1901-46C5-9990-ACA57B632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E3658-3D04-41DB-AEA4-A15872916B0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9C464-1901-46C5-9990-ACA57B6321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Persistent 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Kanko </a:t>
            </a:r>
            <a:r>
              <a:rPr lang="en-US" dirty="0" err="1" smtClean="0"/>
              <a:t>Ghosh</a:t>
            </a:r>
            <a:endParaRPr lang="en-US" dirty="0"/>
          </a:p>
          <a:p>
            <a:r>
              <a:rPr lang="en-US" dirty="0" smtClean="0"/>
              <a:t>B-CSE II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Ephimeral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Collection of items of same type stored in contiguous memory location</a:t>
            </a:r>
          </a:p>
          <a:p>
            <a:r>
              <a:rPr lang="en-US" sz="2400" dirty="0" smtClean="0"/>
              <a:t>An element from a particular position can be retrieved or modified directly by calculating address of a location</a:t>
            </a:r>
          </a:p>
          <a:p>
            <a:r>
              <a:rPr lang="en-US" sz="2400" dirty="0" err="1" smtClean="0"/>
              <a:t>Eg</a:t>
            </a:r>
            <a:r>
              <a:rPr lang="en-US" sz="2400" dirty="0" smtClean="0"/>
              <a:t>.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Required address of a position in an array = starting address+ (required index * size of data type)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3000372"/>
            <a:ext cx="6672613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storeArray</a:t>
            </a:r>
            <a:r>
              <a:rPr lang="en-US" dirty="0" smtClean="0"/>
              <a:t>(a, </a:t>
            </a:r>
            <a:r>
              <a:rPr lang="en-US" dirty="0" err="1" smtClean="0"/>
              <a:t>i</a:t>
            </a:r>
            <a:r>
              <a:rPr lang="en-US" dirty="0" smtClean="0"/>
              <a:t>, e): store the value present in </a:t>
            </a:r>
            <a:r>
              <a:rPr lang="en-US" b="1" dirty="0" smtClean="0"/>
              <a:t>e</a:t>
            </a:r>
            <a:r>
              <a:rPr lang="en-US" dirty="0" smtClean="0"/>
              <a:t>, in the </a:t>
            </a:r>
            <a:r>
              <a:rPr lang="en-US" b="1" dirty="0" err="1" smtClean="0"/>
              <a:t>i-th</a:t>
            </a:r>
            <a:r>
              <a:rPr lang="en-US" dirty="0" smtClean="0"/>
              <a:t> element of </a:t>
            </a:r>
            <a:r>
              <a:rPr lang="en-US" b="1" dirty="0" smtClean="0"/>
              <a:t>array a</a:t>
            </a:r>
          </a:p>
          <a:p>
            <a:endParaRPr lang="en-US" b="1" dirty="0"/>
          </a:p>
          <a:p>
            <a:r>
              <a:rPr lang="en-US" dirty="0" err="1" smtClean="0"/>
              <a:t>retrieveArray</a:t>
            </a:r>
            <a:r>
              <a:rPr lang="en-US" dirty="0" smtClean="0"/>
              <a:t>(a, </a:t>
            </a:r>
            <a:r>
              <a:rPr lang="en-US" dirty="0" err="1" smtClean="0"/>
              <a:t>i</a:t>
            </a:r>
            <a:r>
              <a:rPr lang="en-US" dirty="0" smtClean="0"/>
              <a:t>) : return the value of the </a:t>
            </a:r>
            <a:r>
              <a:rPr lang="en-US" b="1" dirty="0" err="1" smtClean="0"/>
              <a:t>i-th</a:t>
            </a:r>
            <a:r>
              <a:rPr lang="en-US" dirty="0" smtClean="0"/>
              <a:t> element of </a:t>
            </a:r>
            <a:r>
              <a:rPr lang="en-US" b="1" dirty="0" smtClean="0"/>
              <a:t>array 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Persistency can be achieved in a data structure, when we can preserve the previous version of itself even after modifying the data structure</a:t>
            </a:r>
          </a:p>
          <a:p>
            <a:r>
              <a:rPr lang="en-US" dirty="0" smtClean="0"/>
              <a:t>Persistency can be </a:t>
            </a:r>
            <a:r>
              <a:rPr lang="en-US" b="1" dirty="0" smtClean="0"/>
              <a:t>partial: </a:t>
            </a:r>
            <a:r>
              <a:rPr lang="en-US" dirty="0" smtClean="0"/>
              <a:t>older versions can be retrieved but cannot be modified</a:t>
            </a:r>
            <a:r>
              <a:rPr lang="en-US" b="1" dirty="0" smtClean="0"/>
              <a:t>; and fully persistent: </a:t>
            </a:r>
            <a:r>
              <a:rPr lang="en-US" dirty="0" smtClean="0"/>
              <a:t>older versions can be modified as well as read by the user</a:t>
            </a:r>
          </a:p>
          <a:p>
            <a:r>
              <a:rPr lang="en-US" dirty="0" smtClean="0"/>
              <a:t>Array can also be made persistent by few techniques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on write method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 1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on Write method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updating an array, a new array is created (allocating memory followed by copying the data) and the corresponding update is made in the new array</a:t>
            </a:r>
          </a:p>
          <a:p>
            <a:r>
              <a:rPr lang="en-US" dirty="0" smtClean="0"/>
              <a:t>Operations: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storeArray</a:t>
            </a:r>
            <a:r>
              <a:rPr lang="en-US" dirty="0" smtClean="0"/>
              <a:t>(a, v, </a:t>
            </a:r>
            <a:r>
              <a:rPr lang="en-US" dirty="0" err="1" smtClean="0"/>
              <a:t>i</a:t>
            </a:r>
            <a:r>
              <a:rPr lang="en-US" dirty="0" smtClean="0"/>
              <a:t>, e): store the value present in </a:t>
            </a:r>
            <a:r>
              <a:rPr lang="en-US" b="1" dirty="0" smtClean="0"/>
              <a:t>e</a:t>
            </a:r>
            <a:r>
              <a:rPr lang="en-US" dirty="0" smtClean="0"/>
              <a:t>, in the </a:t>
            </a:r>
            <a:r>
              <a:rPr lang="en-US" b="1" dirty="0" err="1" smtClean="0"/>
              <a:t>i-th</a:t>
            </a:r>
            <a:r>
              <a:rPr lang="en-US" dirty="0" smtClean="0"/>
              <a:t> element of </a:t>
            </a:r>
            <a:r>
              <a:rPr lang="en-US" b="1" dirty="0" smtClean="0"/>
              <a:t>array a </a:t>
            </a:r>
            <a:r>
              <a:rPr lang="en-US" dirty="0" smtClean="0"/>
              <a:t>of</a:t>
            </a:r>
            <a:r>
              <a:rPr lang="en-US" b="1" dirty="0" smtClean="0"/>
              <a:t> version v</a:t>
            </a:r>
          </a:p>
          <a:p>
            <a:pPr lvl="1"/>
            <a:r>
              <a:rPr lang="en-US" dirty="0" err="1" smtClean="0"/>
              <a:t>retrieveArray</a:t>
            </a:r>
            <a:r>
              <a:rPr lang="en-US" dirty="0" smtClean="0"/>
              <a:t>(a, v, </a:t>
            </a:r>
            <a:r>
              <a:rPr lang="en-US" dirty="0" err="1" smtClean="0"/>
              <a:t>i</a:t>
            </a:r>
            <a:r>
              <a:rPr lang="en-US" dirty="0" smtClean="0"/>
              <a:t>) : return the value of the </a:t>
            </a:r>
            <a:r>
              <a:rPr lang="en-US" b="1" dirty="0" err="1" smtClean="0"/>
              <a:t>i-th</a:t>
            </a:r>
            <a:r>
              <a:rPr lang="en-US" dirty="0" smtClean="0"/>
              <a:t> element of </a:t>
            </a:r>
            <a:r>
              <a:rPr lang="en-US" b="1" dirty="0" smtClean="0"/>
              <a:t>array a</a:t>
            </a:r>
            <a:r>
              <a:rPr lang="en-US" dirty="0" smtClean="0"/>
              <a:t> of</a:t>
            </a:r>
            <a:r>
              <a:rPr lang="en-US" b="1" dirty="0" smtClean="0"/>
              <a:t> version v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on Write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Fully Persistent and easy to implement</a:t>
            </a:r>
          </a:p>
          <a:p>
            <a:r>
              <a:rPr lang="en-US" dirty="0" smtClean="0"/>
              <a:t>Worst case time complexity:</a:t>
            </a:r>
          </a:p>
          <a:p>
            <a:pPr lvl="1"/>
            <a:r>
              <a:rPr lang="en-US" dirty="0" smtClean="0"/>
              <a:t>Storing: O(n), n is number of elements in array.</a:t>
            </a:r>
          </a:p>
          <a:p>
            <a:pPr lvl="1"/>
            <a:r>
              <a:rPr lang="en-US" dirty="0" smtClean="0"/>
              <a:t>Retrieval: O(1), when the different array versions are stored in an array (using array of pointers)</a:t>
            </a:r>
          </a:p>
          <a:p>
            <a:r>
              <a:rPr lang="en-US" dirty="0" smtClean="0"/>
              <a:t>Space Requirement: O(n*v), n is number of elements in array, v is number of versions </a:t>
            </a:r>
            <a:r>
              <a:rPr lang="en-US" dirty="0" smtClean="0">
                <a:solidFill>
                  <a:srgbClr val="FF0000"/>
                </a:solidFill>
              </a:rPr>
              <a:t>(LIMITATION!!)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and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Limitation: Same elements stored multiple times</a:t>
            </a:r>
          </a:p>
          <a:p>
            <a:r>
              <a:rPr lang="en-US" dirty="0" smtClean="0"/>
              <a:t>Solution: only </a:t>
            </a:r>
            <a:r>
              <a:rPr lang="en-US" smtClean="0"/>
              <a:t>the element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335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Persistent Array</vt:lpstr>
      <vt:lpstr>Ephimeral Array</vt:lpstr>
      <vt:lpstr>Operations on array</vt:lpstr>
      <vt:lpstr>Persistent Data Structure</vt:lpstr>
      <vt:lpstr>Copy on write method</vt:lpstr>
      <vt:lpstr>Copy on Write method</vt:lpstr>
      <vt:lpstr>Copy on Write method</vt:lpstr>
      <vt:lpstr>Limitation and Solution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Persistent Array</dc:title>
  <dc:creator>K K Ghosh</dc:creator>
  <cp:lastModifiedBy>K K Ghosh</cp:lastModifiedBy>
  <cp:revision>7</cp:revision>
  <dcterms:created xsi:type="dcterms:W3CDTF">2021-12-28T12:49:31Z</dcterms:created>
  <dcterms:modified xsi:type="dcterms:W3CDTF">2021-12-28T13:51:25Z</dcterms:modified>
</cp:coreProperties>
</file>