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rtia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Data-structure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12071299" y="13080999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94" name="update(f1,A,2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update(f1,A,22)</a:t>
            </a:r>
          </a:p>
        </p:txBody>
      </p:sp>
      <p:sp>
        <p:nvSpPr>
          <p:cNvPr id="39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9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9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8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9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0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4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40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1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1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41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1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1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29" name="remove(C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remove(C)</a:t>
            </a:r>
          </a:p>
        </p:txBody>
      </p:sp>
      <p:sp>
        <p:nvSpPr>
          <p:cNvPr id="43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3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3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3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3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3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4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58" name="update(f1,D,4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update(f1,D,40)</a:t>
            </a:r>
          </a:p>
        </p:txBody>
      </p:sp>
      <p:sp>
        <p:nvSpPr>
          <p:cNvPr id="459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60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61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62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63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1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2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67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68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69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3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72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3" name="4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40</a:t>
              </a:r>
            </a:p>
          </p:txBody>
        </p:sp>
        <p:sp>
          <p:nvSpPr>
            <p:cNvPr id="474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76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77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78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4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Linked List </a:t>
            </a:r>
          </a:p>
        </p:txBody>
      </p:sp>
      <p:sp>
        <p:nvSpPr>
          <p:cNvPr id="48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488" name="start = init() : To initiate linked list and “start” pointer holds the starting position in v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= init() : To initiate linked list and “start” pointer holds the starting position in v0</a:t>
            </a:r>
          </a:p>
          <a:p>
            <a:pPr/>
            <a:r>
              <a:t>add(x, y)   :   Add new node x after y and update the version </a:t>
            </a:r>
          </a:p>
          <a:p>
            <a:pPr/>
            <a:r>
              <a:t>remove(x) :   Remove node x and update the version</a:t>
            </a:r>
          </a:p>
          <a:p>
            <a:pPr/>
            <a:r>
              <a:t>iterate_over_LL(v) : Iterate over the whole linked list in version v </a:t>
            </a:r>
          </a:p>
          <a:p>
            <a:pPr/>
            <a:r>
              <a:t>update(f_i,x,val) : Update the i-th  field in node x to new value ‘val’ and update the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Linked List</a:t>
            </a:r>
          </a:p>
        </p:txBody>
      </p:sp>
      <p:sp>
        <p:nvSpPr>
          <p:cNvPr id="491" name="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</a:t>
            </a:r>
          </a:p>
        </p:txBody>
      </p:sp>
      <p:grpSp>
        <p:nvGrpSpPr>
          <p:cNvPr id="502" name="Group"/>
          <p:cNvGrpSpPr/>
          <p:nvPr/>
        </p:nvGrpSpPr>
        <p:grpSpPr>
          <a:xfrm>
            <a:off x="3512790" y="4686174"/>
            <a:ext cx="8865550" cy="7856475"/>
            <a:chOff x="0" y="0"/>
            <a:chExt cx="8865548" cy="7856473"/>
          </a:xfrm>
        </p:grpSpPr>
        <p:sp>
          <p:nvSpPr>
            <p:cNvPr id="492" name="X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</a:t>
              </a:r>
            </a:p>
          </p:txBody>
        </p:sp>
        <p:sp>
          <p:nvSpPr>
            <p:cNvPr id="493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94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95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96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497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498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499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0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1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03" name="VERSION REDIRECTOR MODULE"/>
          <p:cNvSpPr/>
          <p:nvPr/>
        </p:nvSpPr>
        <p:spPr>
          <a:xfrm>
            <a:off x="10703915" y="2900918"/>
            <a:ext cx="364071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VERSION REDIRECTOR MODULE </a:t>
            </a:r>
          </a:p>
        </p:txBody>
      </p:sp>
      <p:grpSp>
        <p:nvGrpSpPr>
          <p:cNvPr id="514" name="Group"/>
          <p:cNvGrpSpPr/>
          <p:nvPr/>
        </p:nvGrpSpPr>
        <p:grpSpPr>
          <a:xfrm>
            <a:off x="15037947" y="4686174"/>
            <a:ext cx="8865549" cy="7856475"/>
            <a:chOff x="0" y="0"/>
            <a:chExt cx="8865548" cy="7856473"/>
          </a:xfrm>
        </p:grpSpPr>
        <p:sp>
          <p:nvSpPr>
            <p:cNvPr id="504" name="X’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X’</a:t>
              </a:r>
            </a:p>
          </p:txBody>
        </p:sp>
        <p:sp>
          <p:nvSpPr>
            <p:cNvPr id="505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06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07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08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09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10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11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2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3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15" name="Line"/>
          <p:cNvSpPr/>
          <p:nvPr/>
        </p:nvSpPr>
        <p:spPr>
          <a:xfrm flipH="1">
            <a:off x="6525533" y="3535738"/>
            <a:ext cx="4157236" cy="16550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6" name="Line"/>
          <p:cNvSpPr/>
          <p:nvPr/>
        </p:nvSpPr>
        <p:spPr>
          <a:xfrm>
            <a:off x="14290539" y="3500081"/>
            <a:ext cx="2524871" cy="12571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7" name="Line"/>
          <p:cNvSpPr/>
          <p:nvPr/>
        </p:nvSpPr>
        <p:spPr>
          <a:xfrm>
            <a:off x="14366733" y="3310466"/>
            <a:ext cx="5972879" cy="12205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18" name="Table"/>
          <p:cNvGraphicFramePr/>
          <p:nvPr/>
        </p:nvGraphicFramePr>
        <p:xfrm>
          <a:off x="14691941" y="1186779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19" name="VERSION…"/>
          <p:cNvSpPr txBox="1"/>
          <p:nvPr/>
        </p:nvSpPr>
        <p:spPr>
          <a:xfrm>
            <a:off x="14072647" y="665269"/>
            <a:ext cx="2150141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Ephemeral List and Corresponding Versions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</a:t>
            </a:r>
          </a:p>
        </p:txBody>
      </p:sp>
      <p:sp>
        <p:nvSpPr>
          <p:cNvPr id="522" name="START"/>
          <p:cNvSpPr/>
          <p:nvPr/>
        </p:nvSpPr>
        <p:spPr>
          <a:xfrm>
            <a:off x="277326" y="1726233"/>
            <a:ext cx="569245" cy="641845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206236" y="2572739"/>
            <a:ext cx="5271350" cy="641845"/>
            <a:chOff x="0" y="0"/>
            <a:chExt cx="5271349" cy="641843"/>
          </a:xfrm>
        </p:grpSpPr>
        <p:sp>
          <p:nvSpPr>
            <p:cNvPr id="523" name="START"/>
            <p:cNvSpPr/>
            <p:nvPr/>
          </p:nvSpPr>
          <p:spPr>
            <a:xfrm>
              <a:off x="0" y="46570"/>
              <a:ext cx="1242984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28" name="Group"/>
            <p:cNvGrpSpPr/>
            <p:nvPr/>
          </p:nvGrpSpPr>
          <p:grpSpPr>
            <a:xfrm>
              <a:off x="892989" y="-1"/>
              <a:ext cx="4378361" cy="641845"/>
              <a:chOff x="0" y="0"/>
              <a:chExt cx="4378359" cy="641843"/>
            </a:xfrm>
          </p:grpSpPr>
          <p:sp>
            <p:nvSpPr>
              <p:cNvPr id="524" name="A"/>
              <p:cNvSpPr/>
              <p:nvPr/>
            </p:nvSpPr>
            <p:spPr>
              <a:xfrm>
                <a:off x="1457807" y="0"/>
                <a:ext cx="2920553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25" name="1"/>
              <p:cNvSpPr/>
              <p:nvPr/>
            </p:nvSpPr>
            <p:spPr>
              <a:xfrm>
                <a:off x="1524332" y="46570"/>
                <a:ext cx="821486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26" name="Rectangle"/>
              <p:cNvSpPr/>
              <p:nvPr/>
            </p:nvSpPr>
            <p:spPr>
              <a:xfrm>
                <a:off x="3416514" y="46570"/>
                <a:ext cx="821485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5" name="Connection Line"/>
              <p:cNvSpPr/>
              <p:nvPr/>
            </p:nvSpPr>
            <p:spPr>
              <a:xfrm>
                <a:off x="0" y="271214"/>
                <a:ext cx="1991042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541" name="Group"/>
          <p:cNvGrpSpPr/>
          <p:nvPr/>
        </p:nvGrpSpPr>
        <p:grpSpPr>
          <a:xfrm>
            <a:off x="229932" y="3419245"/>
            <a:ext cx="8752852" cy="641845"/>
            <a:chOff x="0" y="0"/>
            <a:chExt cx="8752850" cy="641843"/>
          </a:xfrm>
        </p:grpSpPr>
        <p:sp>
          <p:nvSpPr>
            <p:cNvPr id="530" name="START"/>
            <p:cNvSpPr/>
            <p:nvPr/>
          </p:nvSpPr>
          <p:spPr>
            <a:xfrm>
              <a:off x="0" y="46570"/>
              <a:ext cx="1191681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856131" y="-1"/>
              <a:ext cx="5525249" cy="641845"/>
              <a:chOff x="0" y="0"/>
              <a:chExt cx="5525247" cy="641843"/>
            </a:xfrm>
          </p:grpSpPr>
          <p:sp>
            <p:nvSpPr>
              <p:cNvPr id="531" name="A"/>
              <p:cNvSpPr/>
              <p:nvPr/>
            </p:nvSpPr>
            <p:spPr>
              <a:xfrm>
                <a:off x="1397637" y="0"/>
                <a:ext cx="2800010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32" name="1"/>
              <p:cNvSpPr/>
              <p:nvPr/>
            </p:nvSpPr>
            <p:spPr>
              <a:xfrm>
                <a:off x="1461416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33" name="Rectangle"/>
              <p:cNvSpPr/>
              <p:nvPr/>
            </p:nvSpPr>
            <p:spPr>
              <a:xfrm>
                <a:off x="3275500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6" name="Connection Line"/>
              <p:cNvSpPr/>
              <p:nvPr/>
            </p:nvSpPr>
            <p:spPr>
              <a:xfrm>
                <a:off x="3616385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47" name="Connection Line"/>
              <p:cNvSpPr/>
              <p:nvPr/>
            </p:nvSpPr>
            <p:spPr>
              <a:xfrm>
                <a:off x="0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40" name="Group"/>
            <p:cNvGrpSpPr/>
            <p:nvPr/>
          </p:nvGrpSpPr>
          <p:grpSpPr>
            <a:xfrm>
              <a:off x="5952842" y="-1"/>
              <a:ext cx="2800009" cy="481662"/>
              <a:chOff x="0" y="0"/>
              <a:chExt cx="2800008" cy="481660"/>
            </a:xfrm>
          </p:grpSpPr>
          <p:sp>
            <p:nvSpPr>
              <p:cNvPr id="537" name="B"/>
              <p:cNvSpPr/>
              <p:nvPr/>
            </p:nvSpPr>
            <p:spPr>
              <a:xfrm>
                <a:off x="-1" y="-1"/>
                <a:ext cx="2800010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38" name="2"/>
              <p:cNvSpPr/>
              <p:nvPr/>
            </p:nvSpPr>
            <p:spPr>
              <a:xfrm>
                <a:off x="63778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39" name="Rectangle"/>
              <p:cNvSpPr/>
              <p:nvPr/>
            </p:nvSpPr>
            <p:spPr>
              <a:xfrm>
                <a:off x="1877862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58" name="Group"/>
          <p:cNvGrpSpPr/>
          <p:nvPr/>
        </p:nvGrpSpPr>
        <p:grpSpPr>
          <a:xfrm>
            <a:off x="229933" y="4265751"/>
            <a:ext cx="12369131" cy="641845"/>
            <a:chOff x="0" y="0"/>
            <a:chExt cx="12369130" cy="641843"/>
          </a:xfrm>
        </p:grpSpPr>
        <p:sp>
          <p:nvSpPr>
            <p:cNvPr id="542" name="START"/>
            <p:cNvSpPr/>
            <p:nvPr/>
          </p:nvSpPr>
          <p:spPr>
            <a:xfrm>
              <a:off x="0" y="46570"/>
              <a:ext cx="1182405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48" name="Group"/>
            <p:cNvGrpSpPr/>
            <p:nvPr/>
          </p:nvGrpSpPr>
          <p:grpSpPr>
            <a:xfrm>
              <a:off x="849467" y="-1"/>
              <a:ext cx="5482239" cy="641845"/>
              <a:chOff x="0" y="0"/>
              <a:chExt cx="5482238" cy="641843"/>
            </a:xfrm>
          </p:grpSpPr>
          <p:sp>
            <p:nvSpPr>
              <p:cNvPr id="543" name="A"/>
              <p:cNvSpPr/>
              <p:nvPr/>
            </p:nvSpPr>
            <p:spPr>
              <a:xfrm>
                <a:off x="1386758" y="0"/>
                <a:ext cx="2778214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4" name="1"/>
              <p:cNvSpPr/>
              <p:nvPr/>
            </p:nvSpPr>
            <p:spPr>
              <a:xfrm>
                <a:off x="1450041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5" name="Rectangle"/>
              <p:cNvSpPr/>
              <p:nvPr/>
            </p:nvSpPr>
            <p:spPr>
              <a:xfrm>
                <a:off x="3250003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8" name="Connection Line"/>
              <p:cNvSpPr/>
              <p:nvPr/>
            </p:nvSpPr>
            <p:spPr>
              <a:xfrm>
                <a:off x="3588234" y="271214"/>
                <a:ext cx="1894005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49" name="Connection Line"/>
              <p:cNvSpPr/>
              <p:nvPr/>
            </p:nvSpPr>
            <p:spPr>
              <a:xfrm>
                <a:off x="0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53" name="Group"/>
            <p:cNvGrpSpPr/>
            <p:nvPr/>
          </p:nvGrpSpPr>
          <p:grpSpPr>
            <a:xfrm>
              <a:off x="5906504" y="-1"/>
              <a:ext cx="4095481" cy="641845"/>
              <a:chOff x="0" y="0"/>
              <a:chExt cx="4095479" cy="641843"/>
            </a:xfrm>
          </p:grpSpPr>
          <p:sp>
            <p:nvSpPr>
              <p:cNvPr id="549" name="B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50" name="2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51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0" name="Connection Line"/>
              <p:cNvSpPr/>
              <p:nvPr/>
            </p:nvSpPr>
            <p:spPr>
              <a:xfrm>
                <a:off x="2201476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57" name="Group"/>
            <p:cNvGrpSpPr/>
            <p:nvPr/>
          </p:nvGrpSpPr>
          <p:grpSpPr>
            <a:xfrm>
              <a:off x="9590917" y="-1"/>
              <a:ext cx="2778214" cy="481662"/>
              <a:chOff x="0" y="0"/>
              <a:chExt cx="2778212" cy="481660"/>
            </a:xfrm>
          </p:grpSpPr>
          <p:sp>
            <p:nvSpPr>
              <p:cNvPr id="554" name="C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55" name="3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56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80" name="Group"/>
          <p:cNvGrpSpPr/>
          <p:nvPr/>
        </p:nvGrpSpPr>
        <p:grpSpPr>
          <a:xfrm>
            <a:off x="87752" y="5112257"/>
            <a:ext cx="16169371" cy="641845"/>
            <a:chOff x="0" y="0"/>
            <a:chExt cx="16169370" cy="641843"/>
          </a:xfrm>
        </p:grpSpPr>
        <p:sp>
          <p:nvSpPr>
            <p:cNvPr id="559" name="START"/>
            <p:cNvSpPr/>
            <p:nvPr/>
          </p:nvSpPr>
          <p:spPr>
            <a:xfrm>
              <a:off x="0" y="46570"/>
              <a:ext cx="1190936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65" name="Group"/>
            <p:cNvGrpSpPr/>
            <p:nvPr/>
          </p:nvGrpSpPr>
          <p:grpSpPr>
            <a:xfrm>
              <a:off x="855596" y="-1"/>
              <a:ext cx="5521795" cy="641845"/>
              <a:chOff x="0" y="0"/>
              <a:chExt cx="5521793" cy="641843"/>
            </a:xfrm>
          </p:grpSpPr>
          <p:sp>
            <p:nvSpPr>
              <p:cNvPr id="560" name="A"/>
              <p:cNvSpPr/>
              <p:nvPr/>
            </p:nvSpPr>
            <p:spPr>
              <a:xfrm>
                <a:off x="1396764" y="0"/>
                <a:ext cx="2798259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1" name="1"/>
              <p:cNvSpPr/>
              <p:nvPr/>
            </p:nvSpPr>
            <p:spPr>
              <a:xfrm>
                <a:off x="1460503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2" name="Rectangle"/>
              <p:cNvSpPr/>
              <p:nvPr/>
            </p:nvSpPr>
            <p:spPr>
              <a:xfrm>
                <a:off x="3273452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1" name="Connection Line"/>
              <p:cNvSpPr/>
              <p:nvPr/>
            </p:nvSpPr>
            <p:spPr>
              <a:xfrm>
                <a:off x="3614124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52" name="Connection Line"/>
              <p:cNvSpPr/>
              <p:nvPr/>
            </p:nvSpPr>
            <p:spPr>
              <a:xfrm>
                <a:off x="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0" name="Group"/>
            <p:cNvGrpSpPr/>
            <p:nvPr/>
          </p:nvGrpSpPr>
          <p:grpSpPr>
            <a:xfrm>
              <a:off x="5949120" y="-1"/>
              <a:ext cx="4125031" cy="641845"/>
              <a:chOff x="0" y="0"/>
              <a:chExt cx="4125029" cy="641843"/>
            </a:xfrm>
          </p:grpSpPr>
          <p:sp>
            <p:nvSpPr>
              <p:cNvPr id="566" name="B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7" name="2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3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9660117" y="-1"/>
              <a:ext cx="4125030" cy="641845"/>
              <a:chOff x="0" y="0"/>
              <a:chExt cx="4125029" cy="641843"/>
            </a:xfrm>
          </p:grpSpPr>
          <p:sp>
            <p:nvSpPr>
              <p:cNvPr id="571" name="C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2" name="3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4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9" name="Group"/>
            <p:cNvGrpSpPr/>
            <p:nvPr/>
          </p:nvGrpSpPr>
          <p:grpSpPr>
            <a:xfrm>
              <a:off x="13371112" y="-1"/>
              <a:ext cx="2798259" cy="481662"/>
              <a:chOff x="0" y="0"/>
              <a:chExt cx="2798257" cy="481660"/>
            </a:xfrm>
          </p:grpSpPr>
          <p:sp>
            <p:nvSpPr>
              <p:cNvPr id="576" name="D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7" name="4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78" name="X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02" name="Group"/>
          <p:cNvGrpSpPr/>
          <p:nvPr/>
        </p:nvGrpSpPr>
        <p:grpSpPr>
          <a:xfrm>
            <a:off x="27089" y="6219134"/>
            <a:ext cx="16290698" cy="708052"/>
            <a:chOff x="0" y="0"/>
            <a:chExt cx="16290697" cy="708051"/>
          </a:xfrm>
        </p:grpSpPr>
        <p:sp>
          <p:nvSpPr>
            <p:cNvPr id="581" name="START"/>
            <p:cNvSpPr/>
            <p:nvPr/>
          </p:nvSpPr>
          <p:spPr>
            <a:xfrm>
              <a:off x="0" y="51374"/>
              <a:ext cx="1199872" cy="42859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87" name="Group"/>
            <p:cNvGrpSpPr/>
            <p:nvPr/>
          </p:nvGrpSpPr>
          <p:grpSpPr>
            <a:xfrm>
              <a:off x="862016" y="0"/>
              <a:ext cx="5563227" cy="708052"/>
              <a:chOff x="0" y="0"/>
              <a:chExt cx="5563225" cy="708051"/>
            </a:xfrm>
          </p:grpSpPr>
          <p:sp>
            <p:nvSpPr>
              <p:cNvPr id="582" name="A"/>
              <p:cNvSpPr/>
              <p:nvPr/>
            </p:nvSpPr>
            <p:spPr>
              <a:xfrm>
                <a:off x="1407244" y="0"/>
                <a:ext cx="2819256" cy="5313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3" name="1"/>
              <p:cNvSpPr/>
              <p:nvPr/>
            </p:nvSpPr>
            <p:spPr>
              <a:xfrm>
                <a:off x="1471462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4" name="Rectangle"/>
              <p:cNvSpPr/>
              <p:nvPr/>
            </p:nvSpPr>
            <p:spPr>
              <a:xfrm>
                <a:off x="3298014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5" name="Connection Line"/>
              <p:cNvSpPr/>
              <p:nvPr/>
            </p:nvSpPr>
            <p:spPr>
              <a:xfrm>
                <a:off x="3641242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56" name="Connection Line"/>
              <p:cNvSpPr/>
              <p:nvPr/>
            </p:nvSpPr>
            <p:spPr>
              <a:xfrm>
                <a:off x="0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2" name="Group"/>
            <p:cNvGrpSpPr/>
            <p:nvPr/>
          </p:nvGrpSpPr>
          <p:grpSpPr>
            <a:xfrm>
              <a:off x="5993760" y="0"/>
              <a:ext cx="4155982" cy="708052"/>
              <a:chOff x="0" y="0"/>
              <a:chExt cx="4155981" cy="708051"/>
            </a:xfrm>
          </p:grpSpPr>
          <p:sp>
            <p:nvSpPr>
              <p:cNvPr id="588" name="B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9" name="10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7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9732602" y="0"/>
              <a:ext cx="4155982" cy="708052"/>
              <a:chOff x="0" y="0"/>
              <a:chExt cx="4155981" cy="708051"/>
            </a:xfrm>
          </p:grpSpPr>
          <p:sp>
            <p:nvSpPr>
              <p:cNvPr id="593" name="C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4" name="3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8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13471442" y="-1"/>
              <a:ext cx="2819256" cy="531347"/>
              <a:chOff x="0" y="0"/>
              <a:chExt cx="2819254" cy="531345"/>
            </a:xfrm>
          </p:grpSpPr>
          <p:sp>
            <p:nvSpPr>
              <p:cNvPr id="598" name="D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9" name="4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0" name="X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24" name="Group"/>
          <p:cNvGrpSpPr/>
          <p:nvPr/>
        </p:nvGrpSpPr>
        <p:grpSpPr>
          <a:xfrm>
            <a:off x="105159" y="7237923"/>
            <a:ext cx="16466313" cy="662664"/>
            <a:chOff x="0" y="0"/>
            <a:chExt cx="16466312" cy="662662"/>
          </a:xfrm>
        </p:grpSpPr>
        <p:sp>
          <p:nvSpPr>
            <p:cNvPr id="603" name="START"/>
            <p:cNvSpPr/>
            <p:nvPr/>
          </p:nvSpPr>
          <p:spPr>
            <a:xfrm>
              <a:off x="0" y="48080"/>
              <a:ext cx="1212807" cy="40112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09" name="Group"/>
            <p:cNvGrpSpPr/>
            <p:nvPr/>
          </p:nvGrpSpPr>
          <p:grpSpPr>
            <a:xfrm>
              <a:off x="871309" y="-1"/>
              <a:ext cx="5623199" cy="662664"/>
              <a:chOff x="0" y="0"/>
              <a:chExt cx="5623198" cy="662662"/>
            </a:xfrm>
          </p:grpSpPr>
          <p:sp>
            <p:nvSpPr>
              <p:cNvPr id="604" name="A"/>
              <p:cNvSpPr/>
              <p:nvPr/>
            </p:nvSpPr>
            <p:spPr>
              <a:xfrm>
                <a:off x="1422415" y="0"/>
                <a:ext cx="2849647" cy="49728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5" name="1"/>
              <p:cNvSpPr/>
              <p:nvPr/>
            </p:nvSpPr>
            <p:spPr>
              <a:xfrm>
                <a:off x="1487324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333567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9" name="Connection Line"/>
              <p:cNvSpPr/>
              <p:nvPr/>
            </p:nvSpPr>
            <p:spPr>
              <a:xfrm>
                <a:off x="3680495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0" name="Connection Line"/>
              <p:cNvSpPr/>
              <p:nvPr/>
            </p:nvSpPr>
            <p:spPr>
              <a:xfrm>
                <a:off x="0" y="280011"/>
                <a:ext cx="1942703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4" name="Group"/>
            <p:cNvGrpSpPr/>
            <p:nvPr/>
          </p:nvGrpSpPr>
          <p:grpSpPr>
            <a:xfrm>
              <a:off x="6058373" y="-1"/>
              <a:ext cx="4200784" cy="662664"/>
              <a:chOff x="0" y="0"/>
              <a:chExt cx="4200783" cy="662662"/>
            </a:xfrm>
          </p:grpSpPr>
          <p:sp>
            <p:nvSpPr>
              <p:cNvPr id="610" name="B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1" name="100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12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1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9837520" y="-1"/>
              <a:ext cx="4200784" cy="662664"/>
              <a:chOff x="0" y="0"/>
              <a:chExt cx="4200783" cy="662662"/>
            </a:xfrm>
          </p:grpSpPr>
          <p:sp>
            <p:nvSpPr>
              <p:cNvPr id="615" name="C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6" name="3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2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23" name="Group"/>
            <p:cNvGrpSpPr/>
            <p:nvPr/>
          </p:nvGrpSpPr>
          <p:grpSpPr>
            <a:xfrm>
              <a:off x="13616666" y="-1"/>
              <a:ext cx="2849647" cy="497286"/>
              <a:chOff x="0" y="0"/>
              <a:chExt cx="2849646" cy="497284"/>
            </a:xfrm>
          </p:grpSpPr>
          <p:sp>
            <p:nvSpPr>
              <p:cNvPr id="620" name="D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1" name="4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22" name="X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51" name="Group"/>
          <p:cNvGrpSpPr/>
          <p:nvPr/>
        </p:nvGrpSpPr>
        <p:grpSpPr>
          <a:xfrm>
            <a:off x="158842" y="8211324"/>
            <a:ext cx="16358947" cy="1608406"/>
            <a:chOff x="0" y="0"/>
            <a:chExt cx="16358945" cy="1608405"/>
          </a:xfrm>
        </p:grpSpPr>
        <p:sp>
          <p:nvSpPr>
            <p:cNvPr id="625" name="START"/>
            <p:cNvSpPr/>
            <p:nvPr/>
          </p:nvSpPr>
          <p:spPr>
            <a:xfrm>
              <a:off x="0" y="975954"/>
              <a:ext cx="1204899" cy="412786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31" name="Group"/>
            <p:cNvGrpSpPr/>
            <p:nvPr/>
          </p:nvGrpSpPr>
          <p:grpSpPr>
            <a:xfrm>
              <a:off x="865627" y="926476"/>
              <a:ext cx="5586534" cy="681930"/>
              <a:chOff x="0" y="0"/>
              <a:chExt cx="5586532" cy="681929"/>
            </a:xfrm>
          </p:grpSpPr>
          <p:sp>
            <p:nvSpPr>
              <p:cNvPr id="626" name="A"/>
              <p:cNvSpPr/>
              <p:nvPr/>
            </p:nvSpPr>
            <p:spPr>
              <a:xfrm>
                <a:off x="1413140" y="0"/>
                <a:ext cx="2831067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7" name="1"/>
              <p:cNvSpPr/>
              <p:nvPr/>
            </p:nvSpPr>
            <p:spPr>
              <a:xfrm>
                <a:off x="1477626" y="49478"/>
                <a:ext cx="796316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331183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3" name="Connection Line"/>
              <p:cNvSpPr/>
              <p:nvPr/>
            </p:nvSpPr>
            <p:spPr>
              <a:xfrm>
                <a:off x="365649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4" name="Connection Line"/>
              <p:cNvSpPr/>
              <p:nvPr/>
            </p:nvSpPr>
            <p:spPr>
              <a:xfrm>
                <a:off x="0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36" name="Group"/>
            <p:cNvGrpSpPr/>
            <p:nvPr/>
          </p:nvGrpSpPr>
          <p:grpSpPr>
            <a:xfrm>
              <a:off x="6018870" y="519774"/>
              <a:ext cx="2831067" cy="918445"/>
              <a:chOff x="0" y="0"/>
              <a:chExt cx="2831065" cy="918443"/>
            </a:xfrm>
          </p:grpSpPr>
          <p:sp>
            <p:nvSpPr>
              <p:cNvPr id="632" name="B"/>
              <p:cNvSpPr/>
              <p:nvPr/>
            </p:nvSpPr>
            <p:spPr>
              <a:xfrm>
                <a:off x="0" y="406701"/>
                <a:ext cx="2831066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3" name="100"/>
              <p:cNvSpPr/>
              <p:nvPr/>
            </p:nvSpPr>
            <p:spPr>
              <a:xfrm>
                <a:off x="64486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34" name="Rectangle"/>
              <p:cNvSpPr/>
              <p:nvPr/>
            </p:nvSpPr>
            <p:spPr>
              <a:xfrm>
                <a:off x="1898691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5" name="Connection Line"/>
              <p:cNvSpPr/>
              <p:nvPr/>
            </p:nvSpPr>
            <p:spPr>
              <a:xfrm>
                <a:off x="1769613" y="0"/>
                <a:ext cx="591720" cy="69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9773376" y="926476"/>
              <a:ext cx="4173393" cy="681930"/>
              <a:chOff x="0" y="0"/>
              <a:chExt cx="4173392" cy="681929"/>
            </a:xfrm>
          </p:grpSpPr>
          <p:sp>
            <p:nvSpPr>
              <p:cNvPr id="637" name="C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8" name="3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6" name="Connection Line"/>
              <p:cNvSpPr/>
              <p:nvPr/>
            </p:nvSpPr>
            <p:spPr>
              <a:xfrm>
                <a:off x="224335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5" name="Group"/>
            <p:cNvGrpSpPr/>
            <p:nvPr/>
          </p:nvGrpSpPr>
          <p:grpSpPr>
            <a:xfrm>
              <a:off x="13527879" y="926476"/>
              <a:ext cx="2831067" cy="511743"/>
              <a:chOff x="0" y="0"/>
              <a:chExt cx="2831065" cy="511742"/>
            </a:xfrm>
          </p:grpSpPr>
          <p:sp>
            <p:nvSpPr>
              <p:cNvPr id="642" name="D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" name="4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44" name="X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50" name="Group"/>
            <p:cNvGrpSpPr/>
            <p:nvPr/>
          </p:nvGrpSpPr>
          <p:grpSpPr>
            <a:xfrm>
              <a:off x="8138076" y="0"/>
              <a:ext cx="3388355" cy="933796"/>
              <a:chOff x="0" y="0"/>
              <a:chExt cx="3388353" cy="933795"/>
            </a:xfrm>
          </p:grpSpPr>
          <p:sp>
            <p:nvSpPr>
              <p:cNvPr id="646" name="X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47" name="F1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F1</a:t>
                </a: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7" name="Connection Line"/>
              <p:cNvSpPr/>
              <p:nvPr/>
            </p:nvSpPr>
            <p:spPr>
              <a:xfrm>
                <a:off x="2265839" y="288153"/>
                <a:ext cx="1122515" cy="645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678" name="Group"/>
          <p:cNvGrpSpPr/>
          <p:nvPr/>
        </p:nvGrpSpPr>
        <p:grpSpPr>
          <a:xfrm>
            <a:off x="158842" y="9931736"/>
            <a:ext cx="16358947" cy="1712179"/>
            <a:chOff x="0" y="0"/>
            <a:chExt cx="16358945" cy="1712178"/>
          </a:xfrm>
        </p:grpSpPr>
        <p:sp>
          <p:nvSpPr>
            <p:cNvPr id="652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58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653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54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8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9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659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60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0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8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664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5" name="3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1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669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70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71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77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673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74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675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2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05" name="Group"/>
          <p:cNvGrpSpPr/>
          <p:nvPr/>
        </p:nvGrpSpPr>
        <p:grpSpPr>
          <a:xfrm>
            <a:off x="158842" y="11755922"/>
            <a:ext cx="16358947" cy="1712179"/>
            <a:chOff x="0" y="0"/>
            <a:chExt cx="16358945" cy="1712178"/>
          </a:xfrm>
        </p:grpSpPr>
        <p:sp>
          <p:nvSpPr>
            <p:cNvPr id="679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85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680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81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82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3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4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0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686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7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5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5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691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92" name="3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9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696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7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8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704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700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701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702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7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08" name="Group"/>
          <p:cNvGrpSpPr/>
          <p:nvPr/>
        </p:nvGrpSpPr>
        <p:grpSpPr>
          <a:xfrm>
            <a:off x="20869839" y="1715824"/>
            <a:ext cx="2153557" cy="881698"/>
            <a:chOff x="0" y="0"/>
            <a:chExt cx="2153555" cy="881697"/>
          </a:xfrm>
        </p:grpSpPr>
        <p:sp>
          <p:nvSpPr>
            <p:cNvPr id="706" name="v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07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11" name="Group"/>
          <p:cNvGrpSpPr/>
          <p:nvPr/>
        </p:nvGrpSpPr>
        <p:grpSpPr>
          <a:xfrm>
            <a:off x="20869839" y="2452812"/>
            <a:ext cx="2153557" cy="881699"/>
            <a:chOff x="0" y="0"/>
            <a:chExt cx="2153555" cy="881697"/>
          </a:xfrm>
        </p:grpSpPr>
        <p:sp>
          <p:nvSpPr>
            <p:cNvPr id="709" name="V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10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14" name="Group"/>
          <p:cNvGrpSpPr/>
          <p:nvPr/>
        </p:nvGrpSpPr>
        <p:grpSpPr>
          <a:xfrm>
            <a:off x="20869839" y="3299318"/>
            <a:ext cx="2153557" cy="881698"/>
            <a:chOff x="0" y="0"/>
            <a:chExt cx="2153555" cy="881697"/>
          </a:xfrm>
        </p:grpSpPr>
        <p:sp>
          <p:nvSpPr>
            <p:cNvPr id="712" name="V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13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20869839" y="4145824"/>
            <a:ext cx="2153557" cy="881699"/>
            <a:chOff x="0" y="0"/>
            <a:chExt cx="2153555" cy="881697"/>
          </a:xfrm>
        </p:grpSpPr>
        <p:sp>
          <p:nvSpPr>
            <p:cNvPr id="715" name="V3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6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20" name="Group"/>
          <p:cNvGrpSpPr/>
          <p:nvPr/>
        </p:nvGrpSpPr>
        <p:grpSpPr>
          <a:xfrm>
            <a:off x="20869839" y="4992330"/>
            <a:ext cx="2153557" cy="1186330"/>
            <a:chOff x="0" y="0"/>
            <a:chExt cx="2153555" cy="1186328"/>
          </a:xfrm>
        </p:grpSpPr>
        <p:sp>
          <p:nvSpPr>
            <p:cNvPr id="718" name="V4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19" name="Line"/>
            <p:cNvSpPr/>
            <p:nvPr/>
          </p:nvSpPr>
          <p:spPr>
            <a:xfrm>
              <a:off x="2150512" y="239853"/>
              <a:ext cx="1" cy="94647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20869839" y="6132311"/>
            <a:ext cx="2153557" cy="1078361"/>
            <a:chOff x="0" y="0"/>
            <a:chExt cx="2153555" cy="1078360"/>
          </a:xfrm>
        </p:grpSpPr>
        <p:sp>
          <p:nvSpPr>
            <p:cNvPr id="721" name="V5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22" name="Line"/>
            <p:cNvSpPr/>
            <p:nvPr/>
          </p:nvSpPr>
          <p:spPr>
            <a:xfrm>
              <a:off x="2150512" y="239853"/>
              <a:ext cx="1" cy="83850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26" name="Group"/>
          <p:cNvGrpSpPr/>
          <p:nvPr/>
        </p:nvGrpSpPr>
        <p:grpSpPr>
          <a:xfrm>
            <a:off x="20869839" y="7128405"/>
            <a:ext cx="2153557" cy="1914505"/>
            <a:chOff x="0" y="0"/>
            <a:chExt cx="2153555" cy="1914503"/>
          </a:xfrm>
        </p:grpSpPr>
        <p:sp>
          <p:nvSpPr>
            <p:cNvPr id="724" name="V6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25" name="Line"/>
            <p:cNvSpPr/>
            <p:nvPr/>
          </p:nvSpPr>
          <p:spPr>
            <a:xfrm flipH="1">
              <a:off x="2150512" y="239853"/>
              <a:ext cx="1" cy="167465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29" name="Group"/>
          <p:cNvGrpSpPr/>
          <p:nvPr/>
        </p:nvGrpSpPr>
        <p:grpSpPr>
          <a:xfrm>
            <a:off x="20869839" y="8965303"/>
            <a:ext cx="2153557" cy="1835377"/>
            <a:chOff x="0" y="0"/>
            <a:chExt cx="2153555" cy="1835375"/>
          </a:xfrm>
        </p:grpSpPr>
        <p:sp>
          <p:nvSpPr>
            <p:cNvPr id="727" name="V7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28" name="Line"/>
            <p:cNvSpPr/>
            <p:nvPr/>
          </p:nvSpPr>
          <p:spPr>
            <a:xfrm flipH="1">
              <a:off x="2150512" y="239853"/>
              <a:ext cx="1" cy="159552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2" name="Group"/>
          <p:cNvGrpSpPr/>
          <p:nvPr/>
        </p:nvGrpSpPr>
        <p:grpSpPr>
          <a:xfrm>
            <a:off x="20869839" y="10802201"/>
            <a:ext cx="2153557" cy="1944709"/>
            <a:chOff x="0" y="0"/>
            <a:chExt cx="2153555" cy="1944707"/>
          </a:xfrm>
        </p:grpSpPr>
        <p:sp>
          <p:nvSpPr>
            <p:cNvPr id="730" name="V8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31" name="Line"/>
            <p:cNvSpPr/>
            <p:nvPr/>
          </p:nvSpPr>
          <p:spPr>
            <a:xfrm flipH="1">
              <a:off x="2150512" y="239853"/>
              <a:ext cx="1" cy="170485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5" name="Group"/>
          <p:cNvGrpSpPr/>
          <p:nvPr/>
        </p:nvGrpSpPr>
        <p:grpSpPr>
          <a:xfrm>
            <a:off x="20869839" y="12639099"/>
            <a:ext cx="2153557" cy="881698"/>
            <a:chOff x="0" y="0"/>
            <a:chExt cx="2153555" cy="881697"/>
          </a:xfrm>
        </p:grpSpPr>
        <p:sp>
          <p:nvSpPr>
            <p:cNvPr id="733" name="V9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34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36" name="add(B,A)"/>
          <p:cNvSpPr txBox="1"/>
          <p:nvPr/>
        </p:nvSpPr>
        <p:spPr>
          <a:xfrm>
            <a:off x="19604714" y="2873144"/>
            <a:ext cx="12883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add(B,A)</a:t>
            </a:r>
          </a:p>
        </p:txBody>
      </p:sp>
      <p:sp>
        <p:nvSpPr>
          <p:cNvPr id="737" name="add(C,B)"/>
          <p:cNvSpPr txBox="1"/>
          <p:nvPr/>
        </p:nvSpPr>
        <p:spPr>
          <a:xfrm>
            <a:off x="19593437" y="3719650"/>
            <a:ext cx="13109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add(C,B)</a:t>
            </a:r>
          </a:p>
        </p:txBody>
      </p:sp>
      <p:sp>
        <p:nvSpPr>
          <p:cNvPr id="738" name="add(D,C)"/>
          <p:cNvSpPr txBox="1"/>
          <p:nvPr/>
        </p:nvSpPr>
        <p:spPr>
          <a:xfrm>
            <a:off x="19590541" y="4632280"/>
            <a:ext cx="13167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add(D,C)</a:t>
            </a:r>
          </a:p>
        </p:txBody>
      </p:sp>
      <p:sp>
        <p:nvSpPr>
          <p:cNvPr id="739" name="update(f1,B,10)"/>
          <p:cNvSpPr txBox="1"/>
          <p:nvPr/>
        </p:nvSpPr>
        <p:spPr>
          <a:xfrm>
            <a:off x="18570116" y="5544717"/>
            <a:ext cx="239014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update(f1,B,10)</a:t>
            </a:r>
          </a:p>
        </p:txBody>
      </p:sp>
      <p:sp>
        <p:nvSpPr>
          <p:cNvPr id="740" name="update(f1,B,100)"/>
          <p:cNvSpPr txBox="1"/>
          <p:nvPr/>
        </p:nvSpPr>
        <p:spPr>
          <a:xfrm>
            <a:off x="18570116" y="6573159"/>
            <a:ext cx="2566671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update(f1,B,100)</a:t>
            </a:r>
          </a:p>
        </p:txBody>
      </p:sp>
      <p:sp>
        <p:nvSpPr>
          <p:cNvPr id="741" name="add(X,B)"/>
          <p:cNvSpPr txBox="1"/>
          <p:nvPr/>
        </p:nvSpPr>
        <p:spPr>
          <a:xfrm>
            <a:off x="19610353" y="8145826"/>
            <a:ext cx="12771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add(X,B)</a:t>
            </a:r>
          </a:p>
        </p:txBody>
      </p:sp>
      <p:sp>
        <p:nvSpPr>
          <p:cNvPr id="742" name="update(f1,X,200)"/>
          <p:cNvSpPr txBox="1"/>
          <p:nvPr/>
        </p:nvSpPr>
        <p:spPr>
          <a:xfrm>
            <a:off x="18570116" y="10153207"/>
            <a:ext cx="2554923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update(f1,X,200)</a:t>
            </a:r>
          </a:p>
        </p:txBody>
      </p:sp>
      <p:sp>
        <p:nvSpPr>
          <p:cNvPr id="743" name="update(f1,C,30)"/>
          <p:cNvSpPr txBox="1"/>
          <p:nvPr/>
        </p:nvSpPr>
        <p:spPr>
          <a:xfrm>
            <a:off x="18575990" y="1199029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update(f1,C,30)</a:t>
            </a:r>
          </a:p>
        </p:txBody>
      </p:sp>
      <p:sp>
        <p:nvSpPr>
          <p:cNvPr id="744" name="add(START,A)"/>
          <p:cNvSpPr txBox="1"/>
          <p:nvPr/>
        </p:nvSpPr>
        <p:spPr>
          <a:xfrm>
            <a:off x="19265929" y="2173601"/>
            <a:ext cx="19659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add(START,A)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Ephemeral List and Corresponding Versions (contd.)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 (contd.)</a:t>
            </a:r>
          </a:p>
        </p:txBody>
      </p:sp>
      <p:grpSp>
        <p:nvGrpSpPr>
          <p:cNvPr id="806" name="Group"/>
          <p:cNvGrpSpPr/>
          <p:nvPr/>
        </p:nvGrpSpPr>
        <p:grpSpPr>
          <a:xfrm>
            <a:off x="305543" y="4335976"/>
            <a:ext cx="16775767" cy="1824966"/>
            <a:chOff x="0" y="0"/>
            <a:chExt cx="16775765" cy="1824964"/>
          </a:xfrm>
        </p:grpSpPr>
        <p:sp>
          <p:nvSpPr>
            <p:cNvPr id="780" name="START"/>
            <p:cNvSpPr/>
            <p:nvPr/>
          </p:nvSpPr>
          <p:spPr>
            <a:xfrm>
              <a:off x="0" y="1107359"/>
              <a:ext cx="1235599" cy="46836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786" name="Group"/>
            <p:cNvGrpSpPr/>
            <p:nvPr/>
          </p:nvGrpSpPr>
          <p:grpSpPr>
            <a:xfrm>
              <a:off x="887683" y="1051219"/>
              <a:ext cx="5728877" cy="773746"/>
              <a:chOff x="0" y="0"/>
              <a:chExt cx="5728875" cy="773745"/>
            </a:xfrm>
          </p:grpSpPr>
          <p:sp>
            <p:nvSpPr>
              <p:cNvPr id="781" name="A"/>
              <p:cNvSpPr/>
              <p:nvPr/>
            </p:nvSpPr>
            <p:spPr>
              <a:xfrm>
                <a:off x="1449146" y="0"/>
                <a:ext cx="2903202" cy="58064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82" name="22"/>
              <p:cNvSpPr/>
              <p:nvPr/>
            </p:nvSpPr>
            <p:spPr>
              <a:xfrm>
                <a:off x="1515276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783" name="Rectangle"/>
              <p:cNvSpPr/>
              <p:nvPr/>
            </p:nvSpPr>
            <p:spPr>
              <a:xfrm>
                <a:off x="3396215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88" name="Connection Line"/>
              <p:cNvSpPr/>
              <p:nvPr/>
            </p:nvSpPr>
            <p:spPr>
              <a:xfrm>
                <a:off x="3749663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89" name="Connection Line"/>
              <p:cNvSpPr/>
              <p:nvPr/>
            </p:nvSpPr>
            <p:spPr>
              <a:xfrm>
                <a:off x="0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91" name="Group"/>
            <p:cNvGrpSpPr/>
            <p:nvPr/>
          </p:nvGrpSpPr>
          <p:grpSpPr>
            <a:xfrm>
              <a:off x="6172229" y="589758"/>
              <a:ext cx="2903202" cy="1042106"/>
              <a:chOff x="0" y="0"/>
              <a:chExt cx="2903200" cy="1042105"/>
            </a:xfrm>
          </p:grpSpPr>
          <p:sp>
            <p:nvSpPr>
              <p:cNvPr id="787" name="B"/>
              <p:cNvSpPr/>
              <p:nvPr/>
            </p:nvSpPr>
            <p:spPr>
              <a:xfrm>
                <a:off x="0" y="461460"/>
                <a:ext cx="2903201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88" name="110"/>
              <p:cNvSpPr/>
              <p:nvPr/>
            </p:nvSpPr>
            <p:spPr>
              <a:xfrm>
                <a:off x="6612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789" name="Rectangle"/>
              <p:cNvSpPr/>
              <p:nvPr/>
            </p:nvSpPr>
            <p:spPr>
              <a:xfrm>
                <a:off x="194706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0" name="Connection Line"/>
              <p:cNvSpPr/>
              <p:nvPr/>
            </p:nvSpPr>
            <p:spPr>
              <a:xfrm>
                <a:off x="1814702" y="0"/>
                <a:ext cx="606797" cy="788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96" name="Group"/>
            <p:cNvGrpSpPr/>
            <p:nvPr/>
          </p:nvGrpSpPr>
          <p:grpSpPr>
            <a:xfrm>
              <a:off x="10022398" y="1051219"/>
              <a:ext cx="4279731" cy="773746"/>
              <a:chOff x="0" y="0"/>
              <a:chExt cx="4279729" cy="773745"/>
            </a:xfrm>
          </p:grpSpPr>
          <p:sp>
            <p:nvSpPr>
              <p:cNvPr id="792" name="C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93" name="3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794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1" name="Connection Line"/>
              <p:cNvSpPr/>
              <p:nvPr/>
            </p:nvSpPr>
            <p:spPr>
              <a:xfrm>
                <a:off x="2300517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00" name="Group"/>
            <p:cNvGrpSpPr/>
            <p:nvPr/>
          </p:nvGrpSpPr>
          <p:grpSpPr>
            <a:xfrm>
              <a:off x="13872565" y="1051219"/>
              <a:ext cx="2903201" cy="580645"/>
              <a:chOff x="0" y="0"/>
              <a:chExt cx="2903200" cy="580644"/>
            </a:xfrm>
          </p:grpSpPr>
          <p:sp>
            <p:nvSpPr>
              <p:cNvPr id="797" name="D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8" name="4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99" name="X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05" name="Group"/>
            <p:cNvGrpSpPr/>
            <p:nvPr/>
          </p:nvGrpSpPr>
          <p:grpSpPr>
            <a:xfrm>
              <a:off x="8345433" y="0"/>
              <a:ext cx="3474688" cy="1059524"/>
              <a:chOff x="0" y="0"/>
              <a:chExt cx="3474687" cy="1059523"/>
            </a:xfrm>
          </p:grpSpPr>
          <p:sp>
            <p:nvSpPr>
              <p:cNvPr id="801" name="X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02" name="20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03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2" name="Connection Line"/>
              <p:cNvSpPr/>
              <p:nvPr/>
            </p:nvSpPr>
            <p:spPr>
              <a:xfrm>
                <a:off x="2323572" y="326950"/>
                <a:ext cx="1151116" cy="732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28" name="Group"/>
          <p:cNvGrpSpPr/>
          <p:nvPr/>
        </p:nvGrpSpPr>
        <p:grpSpPr>
          <a:xfrm>
            <a:off x="280759" y="6539778"/>
            <a:ext cx="16970587" cy="1944294"/>
            <a:chOff x="0" y="0"/>
            <a:chExt cx="16970586" cy="1944293"/>
          </a:xfrm>
        </p:grpSpPr>
        <p:sp>
          <p:nvSpPr>
            <p:cNvPr id="807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13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08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09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10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3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94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8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14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15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5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19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20" name="4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21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27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23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24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25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6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50" name="Group"/>
          <p:cNvGrpSpPr/>
          <p:nvPr/>
        </p:nvGrpSpPr>
        <p:grpSpPr>
          <a:xfrm>
            <a:off x="280759" y="8862908"/>
            <a:ext cx="16970587" cy="1944294"/>
            <a:chOff x="0" y="0"/>
            <a:chExt cx="16970586" cy="1944293"/>
          </a:xfrm>
        </p:grpSpPr>
        <p:sp>
          <p:nvSpPr>
            <p:cNvPr id="829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35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30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1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7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98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0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36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7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9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4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41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42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843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49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45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46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00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851" name="Group"/>
          <p:cNvSpPr/>
          <p:nvPr/>
        </p:nvSpPr>
        <p:spPr>
          <a:xfrm flipH="1">
            <a:off x="22593808" y="3305448"/>
            <a:ext cx="1" cy="214278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4" name="Group"/>
          <p:cNvGrpSpPr/>
          <p:nvPr/>
        </p:nvGrpSpPr>
        <p:grpSpPr>
          <a:xfrm>
            <a:off x="20443296" y="5372699"/>
            <a:ext cx="2153557" cy="2321964"/>
            <a:chOff x="0" y="0"/>
            <a:chExt cx="2153555" cy="2321962"/>
          </a:xfrm>
        </p:grpSpPr>
        <p:sp>
          <p:nvSpPr>
            <p:cNvPr id="852" name="V1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53" name="Line"/>
            <p:cNvSpPr/>
            <p:nvPr/>
          </p:nvSpPr>
          <p:spPr>
            <a:xfrm flipH="1">
              <a:off x="2150512" y="239853"/>
              <a:ext cx="1" cy="208211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57" name="Group"/>
          <p:cNvGrpSpPr/>
          <p:nvPr/>
        </p:nvGrpSpPr>
        <p:grpSpPr>
          <a:xfrm>
            <a:off x="20443296" y="7679804"/>
            <a:ext cx="2153557" cy="2449610"/>
            <a:chOff x="0" y="0"/>
            <a:chExt cx="2153555" cy="2449608"/>
          </a:xfrm>
        </p:grpSpPr>
        <p:sp>
          <p:nvSpPr>
            <p:cNvPr id="855" name="V1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56" name="Line"/>
            <p:cNvSpPr/>
            <p:nvPr/>
          </p:nvSpPr>
          <p:spPr>
            <a:xfrm flipH="1">
              <a:off x="2150512" y="239853"/>
              <a:ext cx="1" cy="220975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61" name="Group"/>
          <p:cNvGrpSpPr/>
          <p:nvPr/>
        </p:nvGrpSpPr>
        <p:grpSpPr>
          <a:xfrm>
            <a:off x="20443296" y="9986909"/>
            <a:ext cx="2153557" cy="2601329"/>
            <a:chOff x="0" y="0"/>
            <a:chExt cx="2153555" cy="2601328"/>
          </a:xfrm>
        </p:grpSpPr>
        <p:sp>
          <p:nvSpPr>
            <p:cNvPr id="858" name="V1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59" name="Line"/>
            <p:cNvSpPr/>
            <p:nvPr/>
          </p:nvSpPr>
          <p:spPr>
            <a:xfrm flipH="1">
              <a:off x="2150512" y="239853"/>
              <a:ext cx="1" cy="200014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0" name="V13"/>
            <p:cNvSpPr/>
            <p:nvPr/>
          </p:nvSpPr>
          <p:spPr>
            <a:xfrm>
              <a:off x="0" y="2093834"/>
              <a:ext cx="2153556" cy="5074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</p:grpSp>
      <p:sp>
        <p:nvSpPr>
          <p:cNvPr id="862" name="update(f1,B,110)"/>
          <p:cNvSpPr txBox="1"/>
          <p:nvPr/>
        </p:nvSpPr>
        <p:spPr>
          <a:xfrm>
            <a:off x="18623384" y="4020220"/>
            <a:ext cx="256667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update(f1,B,110)</a:t>
            </a:r>
          </a:p>
        </p:txBody>
      </p:sp>
      <p:sp>
        <p:nvSpPr>
          <p:cNvPr id="863" name="update(f1,D,40)"/>
          <p:cNvSpPr txBox="1"/>
          <p:nvPr/>
        </p:nvSpPr>
        <p:spPr>
          <a:xfrm>
            <a:off x="18714665" y="895766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update(f1,D,40)</a:t>
            </a:r>
          </a:p>
        </p:txBody>
      </p:sp>
      <p:sp>
        <p:nvSpPr>
          <p:cNvPr id="864" name="remove(C)"/>
          <p:cNvSpPr txBox="1"/>
          <p:nvPr/>
        </p:nvSpPr>
        <p:spPr>
          <a:xfrm>
            <a:off x="18723554" y="6327325"/>
            <a:ext cx="166655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remove(C)</a:t>
            </a:r>
          </a:p>
        </p:txBody>
      </p:sp>
      <p:grpSp>
        <p:nvGrpSpPr>
          <p:cNvPr id="886" name="Group"/>
          <p:cNvGrpSpPr/>
          <p:nvPr/>
        </p:nvGrpSpPr>
        <p:grpSpPr>
          <a:xfrm>
            <a:off x="280759" y="11066710"/>
            <a:ext cx="16970587" cy="1944294"/>
            <a:chOff x="0" y="0"/>
            <a:chExt cx="16970586" cy="1944293"/>
          </a:xfrm>
        </p:grpSpPr>
        <p:sp>
          <p:nvSpPr>
            <p:cNvPr id="865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71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66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67" name="35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  <p:sp>
            <p:nvSpPr>
              <p:cNvPr id="868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01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02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76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72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73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74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03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80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77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78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879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85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81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82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83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04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887" name="update(f1,A,35)"/>
          <p:cNvSpPr txBox="1"/>
          <p:nvPr/>
        </p:nvSpPr>
        <p:spPr>
          <a:xfrm>
            <a:off x="18714665" y="11383258"/>
            <a:ext cx="238410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update(f1,A,35)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IMPLEMENTATION IN PERSISTENT POINTER MACHINE MODEL"/>
          <p:cNvSpPr txBox="1"/>
          <p:nvPr>
            <p:ph type="title"/>
          </p:nvPr>
        </p:nvSpPr>
        <p:spPr>
          <a:xfrm>
            <a:off x="1016925" y="6141418"/>
            <a:ext cx="21971001" cy="1433164"/>
          </a:xfrm>
          <a:prstGeom prst="rect">
            <a:avLst/>
          </a:prstGeom>
        </p:spPr>
        <p:txBody>
          <a:bodyPr/>
          <a:lstStyle>
            <a:lvl1pPr defTabSz="1658070">
              <a:defRPr spc="-115" sz="5780"/>
            </a:lvl1pPr>
          </a:lstStyle>
          <a:p>
            <a:pPr/>
            <a:r>
              <a:t>IMPLEMENTATION IN PERSISTENT POINTER MACHINE MODEL </a:t>
            </a:r>
          </a:p>
        </p:txBody>
      </p:sp>
      <p:grpSp>
        <p:nvGrpSpPr>
          <p:cNvPr id="909" name="Group"/>
          <p:cNvGrpSpPr/>
          <p:nvPr/>
        </p:nvGrpSpPr>
        <p:grpSpPr>
          <a:xfrm>
            <a:off x="9716503" y="10101691"/>
            <a:ext cx="4571846" cy="1299869"/>
            <a:chOff x="0" y="0"/>
            <a:chExt cx="4571845" cy="1299868"/>
          </a:xfrm>
        </p:grpSpPr>
        <p:sp>
          <p:nvSpPr>
            <p:cNvPr id="90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0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10" name="Current Version: v0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1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1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2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23" name="add(START,A,1)"/>
          <p:cNvSpPr txBox="1"/>
          <p:nvPr/>
        </p:nvSpPr>
        <p:spPr>
          <a:xfrm>
            <a:off x="21319885" y="177247"/>
            <a:ext cx="283437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add(START,A,1)</a:t>
            </a:r>
          </a:p>
        </p:txBody>
      </p:sp>
      <p:grpSp>
        <p:nvGrpSpPr>
          <p:cNvPr id="92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2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2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2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28" name="Current Version: v1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</a:t>
            </a:r>
          </a:p>
        </p:txBody>
      </p:sp>
      <p:graphicFrame>
        <p:nvGraphicFramePr>
          <p:cNvPr id="92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3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3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3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3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3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3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3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3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43" name="add(B,A,2)"/>
          <p:cNvSpPr txBox="1"/>
          <p:nvPr/>
        </p:nvSpPr>
        <p:spPr>
          <a:xfrm>
            <a:off x="21757483" y="177247"/>
            <a:ext cx="195917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add(B,A,2)</a:t>
            </a:r>
          </a:p>
        </p:txBody>
      </p:sp>
      <p:grpSp>
        <p:nvGrpSpPr>
          <p:cNvPr id="94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4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4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4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94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5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5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5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5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95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6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61" name="Current Version: v2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v2</a:t>
            </a:r>
          </a:p>
        </p:txBody>
      </p:sp>
      <p:graphicFrame>
        <p:nvGraphicFramePr>
          <p:cNvPr id="96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6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96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65" name="VERSION…"/>
          <p:cNvSpPr txBox="1"/>
          <p:nvPr/>
        </p:nvSpPr>
        <p:spPr>
          <a:xfrm>
            <a:off x="22733896" y="411021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phemeral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 List </a:t>
            </a:r>
          </a:p>
        </p:txBody>
      </p:sp>
      <p:sp>
        <p:nvSpPr>
          <p:cNvPr id="15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158" name="start = init() : To initiate linked list and “start” pointer holds the starting 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= init() : To initiate linked list and “start” pointer holds the starting position</a:t>
            </a:r>
          </a:p>
          <a:p>
            <a:pPr/>
            <a:r>
              <a:t>add(x, y)   :   Add new node x after y</a:t>
            </a:r>
          </a:p>
          <a:p>
            <a:pPr/>
            <a:r>
              <a:t>remove(x) :   Remove node x </a:t>
            </a:r>
          </a:p>
          <a:p>
            <a:pPr/>
            <a:r>
              <a:t>iterate_over_LL() : Iterate over the whole linked list</a:t>
            </a:r>
          </a:p>
          <a:p>
            <a:pPr/>
            <a:r>
              <a:t>update(f_i,x,val) : Update the i-th  field in node x to new value ‘val’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6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7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7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78" name="add(C,B,3)"/>
          <p:cNvSpPr txBox="1"/>
          <p:nvPr/>
        </p:nvSpPr>
        <p:spPr>
          <a:xfrm>
            <a:off x="21742916" y="177247"/>
            <a:ext cx="19883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add(C,B,3)</a:t>
            </a:r>
          </a:p>
        </p:txBody>
      </p:sp>
      <p:grpSp>
        <p:nvGrpSpPr>
          <p:cNvPr id="98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7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8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8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9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98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8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8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8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9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99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0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99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9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9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9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0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0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0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0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08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09" name="Current Version: v3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v3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1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1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1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14" name="Table"/>
          <p:cNvGraphicFramePr/>
          <p:nvPr/>
        </p:nvGraphicFramePr>
        <p:xfrm>
          <a:off x="23353190" y="7309870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15" name="VERSION…"/>
          <p:cNvSpPr txBox="1"/>
          <p:nvPr/>
        </p:nvSpPr>
        <p:spPr>
          <a:xfrm>
            <a:off x="22733896" y="6816849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01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1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1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2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2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2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2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2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28" name="add(D,C,4)"/>
          <p:cNvSpPr txBox="1"/>
          <p:nvPr/>
        </p:nvSpPr>
        <p:spPr>
          <a:xfrm>
            <a:off x="21739176" y="177247"/>
            <a:ext cx="199579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add(D,C,4)</a:t>
            </a:r>
          </a:p>
        </p:txBody>
      </p:sp>
      <p:grpSp>
        <p:nvGrpSpPr>
          <p:cNvPr id="103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2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3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3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4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3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3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3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3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4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4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5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4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5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5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5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5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5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5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8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05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6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6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65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07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2" name="Current Version: v4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v4</a:t>
            </a:r>
          </a:p>
        </p:txBody>
      </p:sp>
      <p:graphicFrame>
        <p:nvGraphicFramePr>
          <p:cNvPr id="107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7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7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7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77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78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7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80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08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8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8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8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8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8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8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8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9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9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93" name="update(f1,B,10)"/>
          <p:cNvSpPr txBox="1"/>
          <p:nvPr/>
        </p:nvSpPr>
        <p:spPr>
          <a:xfrm>
            <a:off x="21330712" y="177247"/>
            <a:ext cx="281272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update(f1,B,10)</a:t>
            </a:r>
          </a:p>
        </p:txBody>
      </p:sp>
      <p:grpSp>
        <p:nvGrpSpPr>
          <p:cNvPr id="109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9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9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9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9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0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0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0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0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0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0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2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1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1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1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17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2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23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3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12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2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2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3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3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13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7" name="Current Version: v5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v5</a:t>
            </a:r>
          </a:p>
        </p:txBody>
      </p:sp>
      <p:graphicFrame>
        <p:nvGraphicFramePr>
          <p:cNvPr id="113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3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4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4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42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43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4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45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4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5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5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5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5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58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16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5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6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6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6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6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6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7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7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8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7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7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7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7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8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8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8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8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8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18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8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18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9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9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95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9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20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2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213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203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2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07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2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1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1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21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1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1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17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18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19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20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21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222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3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4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225" name="COPY THE WHOLE…"/>
          <p:cNvSpPr txBox="1"/>
          <p:nvPr/>
        </p:nvSpPr>
        <p:spPr>
          <a:xfrm>
            <a:off x="10852151" y="8214917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1226" name="Firstly f1’ = 2…"/>
          <p:cNvSpPr txBox="1"/>
          <p:nvPr/>
        </p:nvSpPr>
        <p:spPr>
          <a:xfrm>
            <a:off x="6297430" y="3507646"/>
            <a:ext cx="165742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2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2-&gt;100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228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3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33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3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7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239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242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240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41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243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54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244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4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4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4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48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4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5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1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25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3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255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6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67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257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5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5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6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61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62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63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26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6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68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69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8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7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7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7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7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28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8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83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29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28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2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8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28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9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9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9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29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9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9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9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99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00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0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02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30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5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306" name="Rewrite THE BACK POINTERS…"/>
          <p:cNvSpPr txBox="1"/>
          <p:nvPr/>
        </p:nvSpPr>
        <p:spPr>
          <a:xfrm>
            <a:off x="9549536" y="7821006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1307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30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1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1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1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1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3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320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32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32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32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32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32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2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3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3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3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33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4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33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4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4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44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34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34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35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5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5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5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5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6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4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7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6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6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7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7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7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7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7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7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7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7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7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80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81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8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83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38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6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1387" name="MODIFY THE FORWARD POINTERS…"/>
          <p:cNvSpPr txBox="1"/>
          <p:nvPr/>
        </p:nvSpPr>
        <p:spPr>
          <a:xfrm>
            <a:off x="9174175" y="7580950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1388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90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39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9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9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9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9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4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0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403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40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40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0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40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1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40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1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1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1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1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4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41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3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42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2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2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2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2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2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2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42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0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3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43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3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3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39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4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4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44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5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6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45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44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4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5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4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5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45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5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6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62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3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6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5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6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8" name="Final Structure of v6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v6</a:t>
            </a:r>
          </a:p>
        </p:txBody>
      </p:sp>
      <p:sp>
        <p:nvSpPr>
          <p:cNvPr id="1469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7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7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7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7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8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4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8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484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48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48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8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48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48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9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9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9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4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9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50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50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0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0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08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50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1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1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51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1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1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2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2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52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7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53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52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5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3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53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3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53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4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4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4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54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8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54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5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5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5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53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4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5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560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561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2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graphicFrame>
        <p:nvGraphicFramePr>
          <p:cNvPr id="1563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65" name="Line"/>
          <p:cNvSpPr/>
          <p:nvPr/>
        </p:nvSpPr>
        <p:spPr>
          <a:xfrm flipH="1" flipV="1">
            <a:off x="5379038" y="4120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8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568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7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73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7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75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7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579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582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580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81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583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94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584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88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8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9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91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5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3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595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6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07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597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9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9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0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01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02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03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60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0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06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608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60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1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1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15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1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62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2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633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623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6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27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62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2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30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16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63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3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7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38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9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40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41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642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3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4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64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49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50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51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5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 </a:t>
              </a:r>
            </a:p>
          </p:txBody>
        </p:sp>
      </p:grpSp>
      <p:sp>
        <p:nvSpPr>
          <p:cNvPr id="1656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657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8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graphicFrame>
        <p:nvGraphicFramePr>
          <p:cNvPr id="1659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63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66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6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7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7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7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67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76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67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7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67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68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9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68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8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8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8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8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6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69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69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9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9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9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9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9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0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0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0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70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1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1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1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1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1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71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9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73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72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7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2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72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2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27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17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73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3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3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3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739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0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1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5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74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46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8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4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753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754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83100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5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graphicFrame>
        <p:nvGraphicFramePr>
          <p:cNvPr id="175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62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5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0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phemeral Linked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Linkedlist</a:t>
            </a:r>
          </a:p>
        </p:txBody>
      </p:sp>
      <p:sp>
        <p:nvSpPr>
          <p:cNvPr id="161" name="Node struct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 structure</a:t>
            </a:r>
          </a:p>
        </p:txBody>
      </p:sp>
      <p:sp>
        <p:nvSpPr>
          <p:cNvPr id="162" name="NODE"/>
          <p:cNvSpPr txBox="1"/>
          <p:nvPr/>
        </p:nvSpPr>
        <p:spPr>
          <a:xfrm>
            <a:off x="1542662" y="4480958"/>
            <a:ext cx="966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2765489" y="3924410"/>
            <a:ext cx="6241977" cy="1574461"/>
            <a:chOff x="0" y="0"/>
            <a:chExt cx="6241975" cy="1574459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6241976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" name="FIELD 1"/>
            <p:cNvSpPr/>
            <p:nvPr/>
          </p:nvSpPr>
          <p:spPr>
            <a:xfrm>
              <a:off x="142180" y="152229"/>
              <a:ext cx="175572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FIELD 1</a:t>
              </a:r>
            </a:p>
          </p:txBody>
        </p:sp>
        <p:sp>
          <p:nvSpPr>
            <p:cNvPr id="165" name="FIELD 2…"/>
            <p:cNvSpPr/>
            <p:nvPr/>
          </p:nvSpPr>
          <p:spPr>
            <a:xfrm>
              <a:off x="4186262" y="152229"/>
              <a:ext cx="175572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FIELD 2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(NEXT)</a:t>
              </a:r>
            </a:p>
          </p:txBody>
        </p:sp>
      </p:grpSp>
      <p:sp>
        <p:nvSpPr>
          <p:cNvPr id="167" name="LINKED LIST"/>
          <p:cNvSpPr txBox="1"/>
          <p:nvPr/>
        </p:nvSpPr>
        <p:spPr>
          <a:xfrm>
            <a:off x="1648547" y="7037619"/>
            <a:ext cx="18925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68" name="START"/>
          <p:cNvSpPr/>
          <p:nvPr/>
        </p:nvSpPr>
        <p:spPr>
          <a:xfrm>
            <a:off x="1604346" y="8073264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2516745" y="7921035"/>
            <a:ext cx="5888379" cy="2098068"/>
            <a:chOff x="0" y="0"/>
            <a:chExt cx="5888378" cy="2098067"/>
          </a:xfrm>
        </p:grpSpPr>
        <p:sp>
          <p:nvSpPr>
            <p:cNvPr id="16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7948422" y="7921035"/>
            <a:ext cx="4398886" cy="2098068"/>
            <a:chOff x="0" y="0"/>
            <a:chExt cx="4398884" cy="2098067"/>
          </a:xfrm>
        </p:grpSpPr>
        <p:sp>
          <p:nvSpPr>
            <p:cNvPr id="17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6" name="2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1905787" y="7921035"/>
            <a:ext cx="4398885" cy="2098068"/>
            <a:chOff x="0" y="0"/>
            <a:chExt cx="4398884" cy="2098067"/>
          </a:xfrm>
        </p:grpSpPr>
        <p:sp>
          <p:nvSpPr>
            <p:cNvPr id="18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5863151" y="7921035"/>
            <a:ext cx="2984031" cy="1574460"/>
            <a:chOff x="0" y="0"/>
            <a:chExt cx="2984030" cy="1574459"/>
          </a:xfrm>
        </p:grpSpPr>
        <p:sp>
          <p:nvSpPr>
            <p:cNvPr id="18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89" name="HERE IN-DEGREE  OF A NODE IS &lt;= 1 AND OUT-DEGREE OF A NODE IS &lt;=1"/>
          <p:cNvSpPr txBox="1"/>
          <p:nvPr/>
        </p:nvSpPr>
        <p:spPr>
          <a:xfrm>
            <a:off x="1620620" y="10892739"/>
            <a:ext cx="109057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HERE IN-DEGREE  OF A NODE IS &lt;= 1 AND OUT-DEGREE OF A NODE IS &lt;=1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76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6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6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7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7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7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775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77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77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7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77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9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78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8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8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8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8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7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79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0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79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9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9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0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80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80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0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1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81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8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82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81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8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2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8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2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26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18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83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3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3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3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3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3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3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3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83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5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84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45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4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84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sp>
        <p:nvSpPr>
          <p:cNvPr id="1852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853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13515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4" name="STEP 4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4</a:t>
            </a:r>
          </a:p>
        </p:txBody>
      </p:sp>
      <p:graphicFrame>
        <p:nvGraphicFramePr>
          <p:cNvPr id="185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6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62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58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9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0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86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6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6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7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7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8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875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87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87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87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87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9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88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8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8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8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8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8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89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89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9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9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0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1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90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0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1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91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8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92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91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9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2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9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2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26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19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93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3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3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3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93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1" name="Group"/>
          <p:cNvGrpSpPr/>
          <p:nvPr/>
        </p:nvGrpSpPr>
        <p:grpSpPr>
          <a:xfrm>
            <a:off x="16583074" y="7286173"/>
            <a:ext cx="5165473" cy="2567089"/>
            <a:chOff x="0" y="0"/>
            <a:chExt cx="5165472" cy="2567088"/>
          </a:xfrm>
        </p:grpSpPr>
        <p:sp>
          <p:nvSpPr>
            <p:cNvPr id="1941" name="X"/>
            <p:cNvSpPr/>
            <p:nvPr/>
          </p:nvSpPr>
          <p:spPr>
            <a:xfrm>
              <a:off x="2799" y="2889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45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19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4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94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5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952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953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58362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54" name="STEP 5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5</a:t>
            </a:r>
          </a:p>
        </p:txBody>
      </p:sp>
      <p:graphicFrame>
        <p:nvGraphicFramePr>
          <p:cNvPr id="195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6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62" name="Connection Line"/>
          <p:cNvSpPr/>
          <p:nvPr/>
        </p:nvSpPr>
        <p:spPr>
          <a:xfrm>
            <a:off x="11189950" y="5507400"/>
            <a:ext cx="5972044" cy="177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9" fill="norm" stroke="1" extrusionOk="0">
                <a:moveTo>
                  <a:pt x="21600" y="20269"/>
                </a:moveTo>
                <a:cubicBezTo>
                  <a:pt x="13352" y="5353"/>
                  <a:pt x="6152" y="-1331"/>
                  <a:pt x="0" y="218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58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9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0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96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6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6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7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7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9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975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97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97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7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97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9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98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8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8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8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8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9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8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99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99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9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9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0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00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00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0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1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01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8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202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01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0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2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0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2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26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0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03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3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3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3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3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3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3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3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03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50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04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4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4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4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44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04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46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04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4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49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2051" name="Final Structure of v7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v7</a:t>
            </a:r>
          </a:p>
        </p:txBody>
      </p:sp>
      <p:graphicFrame>
        <p:nvGraphicFramePr>
          <p:cNvPr id="2052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59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55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6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7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06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6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6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6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6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6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6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06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072" name="update(f1, x, 200)"/>
          <p:cNvSpPr txBox="1"/>
          <p:nvPr/>
        </p:nvSpPr>
        <p:spPr>
          <a:xfrm>
            <a:off x="21144689" y="177247"/>
            <a:ext cx="31847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x, 200)</a:t>
            </a:r>
          </a:p>
        </p:txBody>
      </p:sp>
      <p:grpSp>
        <p:nvGrpSpPr>
          <p:cNvPr id="207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07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07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7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7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8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8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8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8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0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8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08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0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09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9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9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9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9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0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1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10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0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0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0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0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1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11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5" name="Current Version: v8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v8</a:t>
            </a:r>
          </a:p>
        </p:txBody>
      </p:sp>
      <p:grpSp>
        <p:nvGrpSpPr>
          <p:cNvPr id="212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11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1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2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12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2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2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1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12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2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2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3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31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32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3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3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13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4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13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3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3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4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4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14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43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14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14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4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14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5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5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2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3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15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5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5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6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6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6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6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6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16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168" name="update(f1, C,30)"/>
          <p:cNvSpPr txBox="1"/>
          <p:nvPr/>
        </p:nvSpPr>
        <p:spPr>
          <a:xfrm>
            <a:off x="21268704" y="177247"/>
            <a:ext cx="293673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C,30)</a:t>
            </a:r>
          </a:p>
        </p:txBody>
      </p:sp>
      <p:grpSp>
        <p:nvGrpSpPr>
          <p:cNvPr id="217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16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7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17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8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17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7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7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7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8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1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8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8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18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9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9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9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93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1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9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19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0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0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0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0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0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1" name="Current Version: v9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v9</a:t>
            </a:r>
          </a:p>
        </p:txBody>
      </p:sp>
      <p:grpSp>
        <p:nvGrpSpPr>
          <p:cNvPr id="222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21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2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1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21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1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19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2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22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2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2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2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2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2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2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3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23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23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3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23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3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240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2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24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0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51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4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25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5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5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5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5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5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5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6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26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6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264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26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26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26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26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7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26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7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7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7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7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28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9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28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8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8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8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8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8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8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8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29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29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0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29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9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9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9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9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9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0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0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30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31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30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3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1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1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1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15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3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31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2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2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2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32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3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32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3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3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3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33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3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3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34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6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63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4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34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3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4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35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5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5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5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356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7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8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2359" name="COPY THE WHOLE…"/>
          <p:cNvSpPr txBox="1"/>
          <p:nvPr/>
        </p:nvSpPr>
        <p:spPr>
          <a:xfrm>
            <a:off x="10662576" y="10734747"/>
            <a:ext cx="3485389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2360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1" name="Firstly f1’ = 100…"/>
          <p:cNvSpPr txBox="1"/>
          <p:nvPr/>
        </p:nvSpPr>
        <p:spPr>
          <a:xfrm>
            <a:off x="12702345" y="3541907"/>
            <a:ext cx="1953997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100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100-&gt;110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36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6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7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7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7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37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37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37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37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37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38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38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8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8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8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8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3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9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39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39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9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9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9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9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9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00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01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40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0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40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40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1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1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1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1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41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9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43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42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4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2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42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2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27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4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43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3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3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3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3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3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3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3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439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0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44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45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4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4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448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4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452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7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7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55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6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67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457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45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5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6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61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46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6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6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6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6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468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0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2471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2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3" name="Rewrite THE BACK POINTERS…"/>
          <p:cNvSpPr txBox="1"/>
          <p:nvPr/>
        </p:nvSpPr>
        <p:spPr>
          <a:xfrm>
            <a:off x="9754945" y="10366447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47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8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8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8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4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488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49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48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49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49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0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49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9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9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9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0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5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50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1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50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1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1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1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13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5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1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51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1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2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2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2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2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2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52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1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54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53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53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3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3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3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53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3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39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54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54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4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4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4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4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4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4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5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55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55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5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5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5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5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55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59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560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56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56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8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88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6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9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569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5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73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57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7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78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580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1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2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583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4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5" name="MODIFY THE FORWARD POINTERS…"/>
          <p:cNvSpPr txBox="1"/>
          <p:nvPr/>
        </p:nvSpPr>
        <p:spPr>
          <a:xfrm>
            <a:off x="9174175" y="102023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586" name="Interesting thing: The Ancestor Node, I.e., mod of A is already full,…"/>
          <p:cNvSpPr txBox="1"/>
          <p:nvPr/>
        </p:nvSpPr>
        <p:spPr>
          <a:xfrm>
            <a:off x="8695562" y="1590909"/>
            <a:ext cx="7419417" cy="704201"/>
          </a:xfrm>
          <a:prstGeom prst="rect">
            <a:avLst/>
          </a:prstGeom>
          <a:solidFill>
            <a:schemeClr val="accent4">
              <a:hueOff val="-1109407"/>
              <a:satOff val="-1495"/>
              <a:lumOff val="-633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Interesting thing: The Ancestor Node, I.e., mod of A is already full,</a:t>
            </a:r>
          </a:p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Now we have to create a copy of A -&gt;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59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9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9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9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5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601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60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60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0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60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0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60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0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0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1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1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1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1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1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61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1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61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62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2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2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2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2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6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3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4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63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3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3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3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3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3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3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3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4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4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64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5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65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64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6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5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5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5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5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6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65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5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5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6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61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62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6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6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66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7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66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7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67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7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67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6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67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1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1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8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2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9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68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6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8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68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8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9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9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94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5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696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7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8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699" name="SUBSTEP 1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1</a:t>
            </a:r>
          </a:p>
        </p:txBody>
      </p:sp>
      <p:grpSp>
        <p:nvGrpSpPr>
          <p:cNvPr id="2710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700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70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0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0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0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05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70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0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0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09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11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2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71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14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5" name="Copy A to A’"/>
          <p:cNvSpPr txBox="1"/>
          <p:nvPr/>
        </p:nvSpPr>
        <p:spPr>
          <a:xfrm>
            <a:off x="13786639" y="1999902"/>
            <a:ext cx="18248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A to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72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2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2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2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2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7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2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731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73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73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73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3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3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4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73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3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3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4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4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4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4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4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74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4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4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75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5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5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5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5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7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5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76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76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6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6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6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7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77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5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78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77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77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7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7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8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78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8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8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78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78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8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78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9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791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92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79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9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79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0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79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9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9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0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0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80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0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80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0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80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4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48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1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2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81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81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1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1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1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81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1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82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24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5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826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7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8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829" name="SUBSTEP 2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2</a:t>
            </a:r>
          </a:p>
        </p:txBody>
      </p:sp>
      <p:grpSp>
        <p:nvGrpSpPr>
          <p:cNvPr id="2840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830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8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3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35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3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3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9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41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2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84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44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5" name="Update the BP of successor  to A’"/>
          <p:cNvSpPr txBox="1"/>
          <p:nvPr/>
        </p:nvSpPr>
        <p:spPr>
          <a:xfrm>
            <a:off x="13480865" y="2076120"/>
            <a:ext cx="4822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the BP of successor  to A’ </a:t>
            </a:r>
          </a:p>
        </p:txBody>
      </p:sp>
      <p:sp>
        <p:nvSpPr>
          <p:cNvPr id="2846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196" name="update(f1,B,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update(f1,B,10)</a:t>
            </a:r>
          </a:p>
        </p:txBody>
      </p:sp>
      <p:sp>
        <p:nvSpPr>
          <p:cNvPr id="197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98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19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0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6" name="1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0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1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1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85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5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5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5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8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862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86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86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86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865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6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7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86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7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7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7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7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8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7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87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9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88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8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8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887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88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8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0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89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0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89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8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9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9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99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0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5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6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91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90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90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0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1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1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91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1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14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91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1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91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1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2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2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22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23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2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25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92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38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928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32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93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34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35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9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37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939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7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8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42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3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54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944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94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4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4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48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94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50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95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55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6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957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8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9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960" name="SUBSTEP 3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3</a:t>
            </a:r>
          </a:p>
        </p:txBody>
      </p:sp>
      <p:grpSp>
        <p:nvGrpSpPr>
          <p:cNvPr id="2971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961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96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6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6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6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66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6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6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6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72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3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981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75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6" name="Fortunately No ancestor of A😀"/>
          <p:cNvSpPr txBox="1"/>
          <p:nvPr/>
        </p:nvSpPr>
        <p:spPr>
          <a:xfrm>
            <a:off x="13677969" y="2052803"/>
            <a:ext cx="44283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Fortunately No ancestor of A😀 </a:t>
            </a:r>
          </a:p>
        </p:txBody>
      </p:sp>
      <p:sp>
        <p:nvSpPr>
          <p:cNvPr id="2977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8" name="Recursion Ends too"/>
          <p:cNvSpPr txBox="1"/>
          <p:nvPr/>
        </p:nvSpPr>
        <p:spPr>
          <a:xfrm>
            <a:off x="17408939" y="2587075"/>
            <a:ext cx="27901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Recursion Ends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98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9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994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99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99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99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99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9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1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00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0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0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0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0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0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0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0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00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0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01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2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01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1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1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1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1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1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1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2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02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2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02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02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2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3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3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3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03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8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304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03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0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4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4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4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46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0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4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05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5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5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5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5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5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5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5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05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70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306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64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06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6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067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0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69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07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0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0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74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5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86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076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07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7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7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80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08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82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08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8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8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087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8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99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089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0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9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94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09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8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06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01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2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3" name="Final Structure of v10"/>
          <p:cNvSpPr txBox="1"/>
          <p:nvPr/>
        </p:nvSpPr>
        <p:spPr>
          <a:xfrm>
            <a:off x="15088090" y="1469468"/>
            <a:ext cx="52618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4"/>
                </a:solidFill>
              </a:defRPr>
            </a:lvl1pPr>
          </a:lstStyle>
          <a:p>
            <a:pPr/>
            <a:r>
              <a:t>Final Structure of v10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8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108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1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13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1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15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1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17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119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12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120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121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122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2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3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12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2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1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3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13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4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13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4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4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4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1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4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14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6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15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5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5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5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16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3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17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16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1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6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1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7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71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1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17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7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7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7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79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80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8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8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18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95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18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8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19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91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19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1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19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4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44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99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0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11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201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20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0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0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05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20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07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20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12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3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24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214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2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1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19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2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2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2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45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2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7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8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229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24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23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3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2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3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3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24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2" name="COPY THE WHOLE…"/>
          <p:cNvSpPr txBox="1"/>
          <p:nvPr/>
        </p:nvSpPr>
        <p:spPr>
          <a:xfrm>
            <a:off x="16422708" y="10101216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24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5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5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5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5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2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5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258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262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25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6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61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63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74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264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68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7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1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2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73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275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6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87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277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81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82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83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84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2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86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288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9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28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9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9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95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30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2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313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303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3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07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10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3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1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31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1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1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17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18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19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20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21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322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3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34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324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28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32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30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31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3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33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33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84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38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9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50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340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34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4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4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44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34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6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34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4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49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351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2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63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353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35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5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5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5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58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5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6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6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6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385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65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6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7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368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37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36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3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7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37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7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38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1" name="Set F2 of X’-&gt; F2 of C (successor of C)…"/>
          <p:cNvSpPr txBox="1"/>
          <p:nvPr/>
        </p:nvSpPr>
        <p:spPr>
          <a:xfrm>
            <a:off x="15154507" y="10061247"/>
            <a:ext cx="616397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Set F2 of X’-&gt; F2 of C (successor of C)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This may be merged with the prev Operation</a:t>
            </a:r>
          </a:p>
        </p:txBody>
      </p:sp>
      <p:sp>
        <p:nvSpPr>
          <p:cNvPr id="338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3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398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402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3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01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03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14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404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08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0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1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11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4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13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415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6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7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417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1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1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2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21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22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23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24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42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26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428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3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42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3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3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35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43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44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2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453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443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4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47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44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4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50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4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5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45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5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5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57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58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59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60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61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462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3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74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464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68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4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70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471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4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73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47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2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25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478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9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90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480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4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84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48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6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48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89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91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2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3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493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4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9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98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4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26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05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6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7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508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51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50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1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51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1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1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52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1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2" name="Rewrite THE BACK POINTERS…"/>
          <p:cNvSpPr txBox="1"/>
          <p:nvPr/>
        </p:nvSpPr>
        <p:spPr>
          <a:xfrm>
            <a:off x="16963524" y="10174729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352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8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528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3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33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3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35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5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7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539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54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540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41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42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4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5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54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4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5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5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5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5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55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6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55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5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6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6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6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6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6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6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56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56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57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7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7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76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7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58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3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59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58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5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8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58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9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91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5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9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59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9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59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9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599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00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0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0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60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15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60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0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61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11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1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6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1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61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6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67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19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0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1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621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62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2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2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25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62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27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628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62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3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32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3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44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634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6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3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39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4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4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4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6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4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7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8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649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66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650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6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5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65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65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5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66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4" name="MODIFY THE FORWARD POINTERS…"/>
          <p:cNvSpPr txBox="1"/>
          <p:nvPr/>
        </p:nvSpPr>
        <p:spPr>
          <a:xfrm>
            <a:off x="18232608" y="10276409"/>
            <a:ext cx="3321698" cy="162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MODIFY THE FORWARD POINTERS</a:t>
            </a:r>
          </a:p>
          <a:p>
            <a:pPr>
              <a:defRPr sz="1300"/>
            </a:pPr>
            <a:r>
              <a:t>OF ANCESTOR NODES TO THE </a:t>
            </a:r>
          </a:p>
          <a:p>
            <a:pPr>
              <a:defRPr sz="1300"/>
            </a:pPr>
            <a:r>
              <a:t>NEW NODE </a:t>
            </a:r>
          </a:p>
          <a:p>
            <a:pPr>
              <a:defRPr sz="1300"/>
            </a:pPr>
          </a:p>
          <a:p>
            <a:pPr>
              <a:defRPr sz="1300"/>
            </a:pPr>
          </a:p>
          <a:p>
            <a:pPr>
              <a:defRPr sz="1300"/>
            </a:pPr>
            <a:r>
              <a:t>GO TO ANCESTOR NODES RECURSIVELY</a:t>
            </a:r>
          </a:p>
          <a:p>
            <a:pPr>
              <a:defRPr sz="1300"/>
            </a:pPr>
            <a:r>
              <a:t>AND DO </a:t>
            </a:r>
          </a:p>
          <a:p>
            <a:pPr>
              <a:defRPr sz="1300"/>
            </a:pPr>
            <a:r>
              <a:t>update(f2,cur_node,NEW_NODE)</a:t>
            </a:r>
          </a:p>
        </p:txBody>
      </p:sp>
      <p:sp>
        <p:nvSpPr>
          <p:cNvPr id="3669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67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7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7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7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7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7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7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7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67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8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682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68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68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8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685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8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9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68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8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9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9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9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9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9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9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69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9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69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1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70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0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0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0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0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0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07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08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70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10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71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71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1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1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1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1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1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19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72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2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2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72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73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72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72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2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2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3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73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3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3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73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3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73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3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3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4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4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4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4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4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74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5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74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5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7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5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5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7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5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75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0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07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6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7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76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7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6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6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6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770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7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7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7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8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77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77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7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7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8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8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8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8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8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8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0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8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0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790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7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9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79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9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9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80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0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0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09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05" name="Final Structure After Removal of C"/>
          <p:cNvSpPr txBox="1"/>
          <p:nvPr/>
        </p:nvSpPr>
        <p:spPr>
          <a:xfrm>
            <a:off x="14556681" y="1485401"/>
            <a:ext cx="7771791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lvl1pPr>
          </a:lstStyle>
          <a:p>
            <a:pPr/>
            <a:r>
              <a:t>Final Structure After Removal of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81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1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1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1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1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8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822" name="update(f1,D,40)"/>
          <p:cNvSpPr txBox="1"/>
          <p:nvPr/>
        </p:nvSpPr>
        <p:spPr>
          <a:xfrm>
            <a:off x="21326972" y="177247"/>
            <a:ext cx="282020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update(f1,D,40)</a:t>
            </a:r>
          </a:p>
        </p:txBody>
      </p:sp>
      <p:grpSp>
        <p:nvGrpSpPr>
          <p:cNvPr id="382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82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2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25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2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3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82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3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3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3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3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8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3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83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4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84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4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4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47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48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8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50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85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85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5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5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5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5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5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59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60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386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6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86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5" name="Current Version: v12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v12</a:t>
            </a:r>
          </a:p>
        </p:txBody>
      </p:sp>
      <p:grpSp>
        <p:nvGrpSpPr>
          <p:cNvPr id="387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86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8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7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87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7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7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8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87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7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87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8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88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8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88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8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88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9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88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9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89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9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9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8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89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4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4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0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90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9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0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90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0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910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9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1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2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91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9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2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2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2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2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4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2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4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930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9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3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93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3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3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94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8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9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5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9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961" name="update(f1,A,35)"/>
          <p:cNvSpPr txBox="1"/>
          <p:nvPr/>
        </p:nvSpPr>
        <p:spPr>
          <a:xfrm>
            <a:off x="21337996" y="177247"/>
            <a:ext cx="279815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update(f1,A,35)</a:t>
            </a:r>
          </a:p>
        </p:txBody>
      </p:sp>
      <p:grpSp>
        <p:nvGrpSpPr>
          <p:cNvPr id="396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9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9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6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6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96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7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7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7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9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7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97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98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8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8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8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8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9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8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99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9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9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98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999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40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0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4" name="Current Version: v13"/>
          <p:cNvSpPr txBox="1"/>
          <p:nvPr/>
        </p:nvSpPr>
        <p:spPr>
          <a:xfrm>
            <a:off x="46211" y="233152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v13</a:t>
            </a:r>
          </a:p>
        </p:txBody>
      </p:sp>
      <p:grpSp>
        <p:nvGrpSpPr>
          <p:cNvPr id="401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400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4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0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401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012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4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1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401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1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1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1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2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2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2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2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402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2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3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402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2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2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2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3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403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3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3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403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3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403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8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8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4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404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40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4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4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4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4049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40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05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5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6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405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40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5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6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6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62" name="mod(v13,  f1,   35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mod(v13,  f1,   35)</a:t>
              </a:r>
            </a:p>
          </p:txBody>
        </p:sp>
        <p:sp>
          <p:nvSpPr>
            <p:cNvPr id="40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6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08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6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406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7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07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7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408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1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2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8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84" name="While Reading through an iteration for version vx, select those latest lines…"/>
          <p:cNvSpPr txBox="1"/>
          <p:nvPr/>
        </p:nvSpPr>
        <p:spPr>
          <a:xfrm>
            <a:off x="9427938" y="11849627"/>
            <a:ext cx="1007790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 Reading through an iteration for version vx, select those latest lines</a:t>
            </a:r>
          </a:p>
          <a:p>
            <a:pPr/>
            <a:r>
              <a:t>Whose v&lt;vx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iterate_LL_at_v(v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iterate_LL_at_v(vx)</a:t>
            </a:r>
          </a:p>
        </p:txBody>
      </p:sp>
      <p:sp>
        <p:nvSpPr>
          <p:cNvPr id="4091" name="To print the list at v_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 print the list at v_x</a:t>
            </a:r>
          </a:p>
        </p:txBody>
      </p:sp>
      <p:sp>
        <p:nvSpPr>
          <p:cNvPr id="4092" name="Start from start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from start module</a:t>
            </a:r>
          </a:p>
          <a:p>
            <a:pPr/>
            <a:r>
              <a:t>Choose those lines whose version </a:t>
            </a:r>
            <a:r>
              <a:rPr b="1"/>
              <a:t>IS JUST</a:t>
            </a:r>
            <a:r>
              <a:t> LESS THAN OR EQUAL TO v_x (as, suppose if we are traversing for v5 , either v0,v1,v2,v3, v4 or v5 can be on that path, lines&gt;v5 can’t be on that). </a:t>
            </a:r>
          </a:p>
          <a:p>
            <a:pPr/>
            <a:r>
              <a:t>The word “JUST LESS” is written because if a NODE has two version lines in that, e.g. v2 and v4 and we are searching for v5, then we should prefer v4 line over v2.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25" name="update(f1,B,1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update(f1,B,100)</a:t>
            </a:r>
          </a:p>
        </p:txBody>
      </p:sp>
      <p:sp>
        <p:nvSpPr>
          <p:cNvPr id="226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27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28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9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34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5" name="1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6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39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1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44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5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6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095" name="Normal Implementation (using balanced BST [may use just LL]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 [may use just LL]) </a:t>
            </a:r>
          </a:p>
        </p:txBody>
      </p:sp>
      <p:sp>
        <p:nvSpPr>
          <p:cNvPr id="4096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04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01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097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098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099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2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02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03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12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09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05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06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07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3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10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1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20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17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13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14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15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3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18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9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28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25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21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22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23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13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26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27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13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13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35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137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3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3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4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4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14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5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4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4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4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4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77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5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5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5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5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5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5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78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5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5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6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6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6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6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6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7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6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6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7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7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6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6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7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18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7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17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8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184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182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83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185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86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7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8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90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191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99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9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92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93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9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3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9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98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07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0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00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01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0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3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0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06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15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1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08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09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1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3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1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14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223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2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16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17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18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3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2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2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224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1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227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25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26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228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29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30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32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4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40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38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39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41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42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3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45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46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47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55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5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48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49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5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97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5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4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63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6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56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57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5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98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6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2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71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6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64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65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6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9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6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0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279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7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2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73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74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0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7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8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280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87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283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81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82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284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85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6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88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95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291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89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90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292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93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94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96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8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304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02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03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05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06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7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0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310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311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19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31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12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313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31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1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18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27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32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20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21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32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2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26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335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33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28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29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3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3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34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43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34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36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37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38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7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4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2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44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1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47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45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46" name="1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</p:grpSp>
        <p:sp>
          <p:nvSpPr>
            <p:cNvPr id="4348" name="V10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49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0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52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9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5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5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54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56" name="V9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5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60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7" name="Group"/>
          <p:cNvGrpSpPr/>
          <p:nvPr/>
        </p:nvGrpSpPr>
        <p:grpSpPr>
          <a:xfrm>
            <a:off x="5561462" y="9525370"/>
            <a:ext cx="2363376" cy="1270001"/>
            <a:chOff x="0" y="1279626"/>
            <a:chExt cx="2363374" cy="1270000"/>
          </a:xfrm>
        </p:grpSpPr>
        <p:grpSp>
          <p:nvGrpSpPr>
            <p:cNvPr id="4363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61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62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364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65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66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68" name="Line"/>
          <p:cNvSpPr/>
          <p:nvPr/>
        </p:nvSpPr>
        <p:spPr>
          <a:xfrm flipH="1">
            <a:off x="6743150" y="8374785"/>
            <a:ext cx="1702326" cy="170232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5" name="Connection Line"/>
          <p:cNvSpPr/>
          <p:nvPr/>
        </p:nvSpPr>
        <p:spPr>
          <a:xfrm>
            <a:off x="8442845" y="9823382"/>
            <a:ext cx="1250048" cy="121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3" fill="norm" stroke="1" extrusionOk="0">
                <a:moveTo>
                  <a:pt x="21600" y="13058"/>
                </a:moveTo>
                <a:cubicBezTo>
                  <a:pt x="9295" y="-5357"/>
                  <a:pt x="2095" y="-4295"/>
                  <a:pt x="0" y="16243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70" name="L ROTATION"/>
          <p:cNvSpPr txBox="1"/>
          <p:nvPr/>
        </p:nvSpPr>
        <p:spPr>
          <a:xfrm>
            <a:off x="8132937" y="11330337"/>
            <a:ext cx="183093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 ROTATION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378" name="Normal Implementation (using balanced B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(Reading v9) </a:t>
            </a:r>
          </a:p>
        </p:txBody>
      </p:sp>
      <p:grpSp>
        <p:nvGrpSpPr>
          <p:cNvPr id="4446" name="Group"/>
          <p:cNvGrpSpPr/>
          <p:nvPr/>
        </p:nvGrpSpPr>
        <p:grpSpPr>
          <a:xfrm>
            <a:off x="1319985" y="4721968"/>
            <a:ext cx="17101853" cy="7069736"/>
            <a:chOff x="0" y="0"/>
            <a:chExt cx="17101851" cy="7069735"/>
          </a:xfrm>
        </p:grpSpPr>
        <p:grpSp>
          <p:nvGrpSpPr>
            <p:cNvPr id="4385" name="Group"/>
            <p:cNvGrpSpPr/>
            <p:nvPr/>
          </p:nvGrpSpPr>
          <p:grpSpPr>
            <a:xfrm>
              <a:off x="6546731" y="2733265"/>
              <a:ext cx="2363375" cy="1270001"/>
              <a:chOff x="0" y="1279626"/>
              <a:chExt cx="2363374" cy="1270000"/>
            </a:xfrm>
          </p:grpSpPr>
          <p:grpSp>
            <p:nvGrpSpPr>
              <p:cNvPr id="4381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379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80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382" name="V6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4383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84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386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394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391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387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388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389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61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392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3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402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399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395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396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397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62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00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01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410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407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03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404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405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63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08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09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418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415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11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412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413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464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16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17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419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26" name="Group"/>
            <p:cNvGrpSpPr/>
            <p:nvPr/>
          </p:nvGrpSpPr>
          <p:grpSpPr>
            <a:xfrm>
              <a:off x="8664261" y="4803402"/>
              <a:ext cx="2363376" cy="1270001"/>
              <a:chOff x="0" y="1279626"/>
              <a:chExt cx="2363374" cy="1270000"/>
            </a:xfrm>
          </p:grpSpPr>
          <p:grpSp>
            <p:nvGrpSpPr>
              <p:cNvPr id="4422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20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21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423" name="V10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424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25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27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34" name="Group"/>
            <p:cNvGrpSpPr/>
            <p:nvPr/>
          </p:nvGrpSpPr>
          <p:grpSpPr>
            <a:xfrm>
              <a:off x="10433005" y="2733265"/>
              <a:ext cx="2363376" cy="1270001"/>
              <a:chOff x="0" y="1279626"/>
              <a:chExt cx="2363374" cy="1270000"/>
            </a:xfrm>
          </p:grpSpPr>
          <p:grpSp>
            <p:nvGrpSpPr>
              <p:cNvPr id="4430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2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29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431" name="V9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432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3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35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42" name="Group"/>
            <p:cNvGrpSpPr/>
            <p:nvPr/>
          </p:nvGrpSpPr>
          <p:grpSpPr>
            <a:xfrm>
              <a:off x="4241477" y="4803402"/>
              <a:ext cx="2363376" cy="1270001"/>
              <a:chOff x="0" y="1279626"/>
              <a:chExt cx="2363374" cy="1270000"/>
            </a:xfrm>
          </p:grpSpPr>
          <p:grpSp>
            <p:nvGrpSpPr>
              <p:cNvPr id="4438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36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7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39" name="V5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4440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41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43" name="Line"/>
            <p:cNvSpPr/>
            <p:nvPr/>
          </p:nvSpPr>
          <p:spPr>
            <a:xfrm flipH="1">
              <a:off x="5423164" y="3652817"/>
              <a:ext cx="1702327" cy="170232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65" name="Connection Line"/>
            <p:cNvSpPr/>
            <p:nvPr/>
          </p:nvSpPr>
          <p:spPr>
            <a:xfrm>
              <a:off x="7122859" y="5101414"/>
              <a:ext cx="1250049" cy="121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3" fill="norm" stroke="1" extrusionOk="0">
                  <a:moveTo>
                    <a:pt x="21600" y="13058"/>
                  </a:moveTo>
                  <a:cubicBezTo>
                    <a:pt x="9295" y="-5357"/>
                    <a:pt x="2095" y="-4295"/>
                    <a:pt x="0" y="16243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45" name="L ROTATION"/>
            <p:cNvSpPr txBox="1"/>
            <p:nvPr/>
          </p:nvSpPr>
          <p:spPr>
            <a:xfrm>
              <a:off x="6812952" y="6608369"/>
              <a:ext cx="183093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 ROTATION</a:t>
              </a:r>
            </a:p>
          </p:txBody>
        </p:sp>
      </p:grpSp>
      <p:sp>
        <p:nvSpPr>
          <p:cNvPr id="4447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48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49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0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1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2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3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4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5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6" name="Not taken v10, but, we have to traverse…"/>
          <p:cNvSpPr txBox="1"/>
          <p:nvPr/>
        </p:nvSpPr>
        <p:spPr>
          <a:xfrm>
            <a:off x="12662951" y="9942401"/>
            <a:ext cx="555101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</a:t>
            </a:r>
          </a:p>
        </p:txBody>
      </p:sp>
      <p:sp>
        <p:nvSpPr>
          <p:cNvPr id="4457" name="So, the time complexity of reading list v9 …     n * O(log m)…"/>
          <p:cNvSpPr txBox="1"/>
          <p:nvPr/>
        </p:nvSpPr>
        <p:spPr>
          <a:xfrm>
            <a:off x="750512" y="12099811"/>
            <a:ext cx="11129367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O(log 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458" name="Also the creation of the AVL of version to node…"/>
          <p:cNvSpPr txBox="1"/>
          <p:nvPr/>
        </p:nvSpPr>
        <p:spPr>
          <a:xfrm>
            <a:off x="13158718" y="12099811"/>
            <a:ext cx="881573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Also the creation of the AVL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O(log m) each time </a:t>
            </a:r>
          </a:p>
        </p:txBody>
      </p:sp>
      <p:sp>
        <p:nvSpPr>
          <p:cNvPr id="4459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460" name="Output:     1 -&gt; 100 -&gt; 30 -&gt; 4"/>
          <p:cNvSpPr txBox="1"/>
          <p:nvPr/>
        </p:nvSpPr>
        <p:spPr>
          <a:xfrm>
            <a:off x="17299527" y="3328598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68" name="Normal Implementation (Using Li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List) (Reading v9) </a:t>
            </a:r>
          </a:p>
        </p:txBody>
      </p:sp>
      <p:grpSp>
        <p:nvGrpSpPr>
          <p:cNvPr id="4533" name="Group"/>
          <p:cNvGrpSpPr/>
          <p:nvPr/>
        </p:nvGrpSpPr>
        <p:grpSpPr>
          <a:xfrm>
            <a:off x="1319985" y="4721967"/>
            <a:ext cx="17101853" cy="6073404"/>
            <a:chOff x="0" y="0"/>
            <a:chExt cx="17101851" cy="6073402"/>
          </a:xfrm>
        </p:grpSpPr>
        <p:grpSp>
          <p:nvGrpSpPr>
            <p:cNvPr id="4475" name="Group"/>
            <p:cNvGrpSpPr/>
            <p:nvPr/>
          </p:nvGrpSpPr>
          <p:grpSpPr>
            <a:xfrm>
              <a:off x="6546731" y="2733265"/>
              <a:ext cx="2363375" cy="1270001"/>
              <a:chOff x="0" y="0"/>
              <a:chExt cx="2363374" cy="1270000"/>
            </a:xfrm>
          </p:grpSpPr>
          <p:grpSp>
            <p:nvGrpSpPr>
              <p:cNvPr id="4471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469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70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72" name="V5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 </a:t>
                </a:r>
              </a:p>
            </p:txBody>
          </p:sp>
          <p:sp>
            <p:nvSpPr>
              <p:cNvPr id="4473" name="Oval"/>
              <p:cNvSpPr/>
              <p:nvPr/>
            </p:nvSpPr>
            <p:spPr>
              <a:xfrm>
                <a:off x="54786" y="569409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74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76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484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481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77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78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479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50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82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83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492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489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85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486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487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51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90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91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500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497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93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494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495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52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98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99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508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505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01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502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503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553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06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07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509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16" name="Group"/>
            <p:cNvGrpSpPr/>
            <p:nvPr/>
          </p:nvGrpSpPr>
          <p:grpSpPr>
            <a:xfrm>
              <a:off x="8664261" y="4803402"/>
              <a:ext cx="2363376" cy="1270001"/>
              <a:chOff x="0" y="0"/>
              <a:chExt cx="2363374" cy="1270000"/>
            </a:xfrm>
          </p:grpSpPr>
          <p:grpSp>
            <p:nvGrpSpPr>
              <p:cNvPr id="4512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10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11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513" name="v6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 </a:t>
                </a:r>
              </a:p>
            </p:txBody>
          </p:sp>
          <p:sp>
            <p:nvSpPr>
              <p:cNvPr id="4514" name="Oval"/>
              <p:cNvSpPr/>
              <p:nvPr/>
            </p:nvSpPr>
            <p:spPr>
              <a:xfrm>
                <a:off x="54786" y="569409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1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17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24" name="Group"/>
            <p:cNvGrpSpPr/>
            <p:nvPr/>
          </p:nvGrpSpPr>
          <p:grpSpPr>
            <a:xfrm>
              <a:off x="10433005" y="2733265"/>
              <a:ext cx="2363376" cy="1270001"/>
              <a:chOff x="0" y="0"/>
              <a:chExt cx="2363374" cy="1270000"/>
            </a:xfrm>
          </p:grpSpPr>
          <p:grpSp>
            <p:nvGrpSpPr>
              <p:cNvPr id="4520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1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19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521" name="V9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522" name="Oval"/>
              <p:cNvSpPr/>
              <p:nvPr/>
            </p:nvSpPr>
            <p:spPr>
              <a:xfrm>
                <a:off x="54786" y="569409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3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25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32" name="Group"/>
            <p:cNvGrpSpPr/>
            <p:nvPr/>
          </p:nvGrpSpPr>
          <p:grpSpPr>
            <a:xfrm>
              <a:off x="12953677" y="4803402"/>
              <a:ext cx="2363376" cy="1270001"/>
              <a:chOff x="0" y="0"/>
              <a:chExt cx="2363374" cy="1270000"/>
            </a:xfrm>
          </p:grpSpPr>
          <p:grpSp>
            <p:nvGrpSpPr>
              <p:cNvPr id="4528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26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27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529" name="V10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530" name="Oval"/>
              <p:cNvSpPr/>
              <p:nvPr/>
            </p:nvSpPr>
            <p:spPr>
              <a:xfrm>
                <a:off x="54786" y="569409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31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4534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5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6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7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8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9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0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1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2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3" name="Not taken v10, but, we have to traverse…"/>
          <p:cNvSpPr txBox="1"/>
          <p:nvPr/>
        </p:nvSpPr>
        <p:spPr>
          <a:xfrm>
            <a:off x="16904751" y="9758251"/>
            <a:ext cx="5551019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v9&gt;v6, </a:t>
            </a:r>
          </a:p>
          <a:p>
            <a:pPr/>
            <a:r>
              <a:t>we take v6 from this line</a:t>
            </a:r>
          </a:p>
        </p:txBody>
      </p:sp>
      <p:sp>
        <p:nvSpPr>
          <p:cNvPr id="4544" name="So, the time complexity of reading list v9 …     n * O(m)…"/>
          <p:cNvSpPr txBox="1"/>
          <p:nvPr/>
        </p:nvSpPr>
        <p:spPr>
          <a:xfrm>
            <a:off x="1096968" y="12099811"/>
            <a:ext cx="10436454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545" name="The creation of the List of version to node…"/>
          <p:cNvSpPr txBox="1"/>
          <p:nvPr/>
        </p:nvSpPr>
        <p:spPr>
          <a:xfrm>
            <a:off x="13597833" y="12099811"/>
            <a:ext cx="793750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creation of the List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O(1) each time </a:t>
            </a:r>
          </a:p>
        </p:txBody>
      </p:sp>
      <p:sp>
        <p:nvSpPr>
          <p:cNvPr id="4546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547" name="Output:     1 -&gt; 100 -&gt; 30 -&gt; 4"/>
          <p:cNvSpPr txBox="1"/>
          <p:nvPr/>
        </p:nvSpPr>
        <p:spPr>
          <a:xfrm>
            <a:off x="17350327" y="3749843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  <p:sp>
        <p:nvSpPr>
          <p:cNvPr id="4548" name="Arrow"/>
          <p:cNvSpPr/>
          <p:nvPr/>
        </p:nvSpPr>
        <p:spPr>
          <a:xfrm>
            <a:off x="11736978" y="972223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9" name="Arrow"/>
          <p:cNvSpPr/>
          <p:nvPr/>
        </p:nvSpPr>
        <p:spPr>
          <a:xfrm rot="11237615">
            <a:off x="12025940" y="9268215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5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556" name="Pointer Machine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Pointer Machine (Reading v9) </a:t>
            </a:r>
          </a:p>
        </p:txBody>
      </p:sp>
      <p:sp>
        <p:nvSpPr>
          <p:cNvPr id="4557" name="We are taking O(2k.n)-&gt;O(n) time for iterating over the Linked List…"/>
          <p:cNvSpPr txBox="1"/>
          <p:nvPr/>
        </p:nvSpPr>
        <p:spPr>
          <a:xfrm>
            <a:off x="3953179" y="6154720"/>
            <a:ext cx="16477642" cy="1406560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O(2k.n)-&gt;O(n) time for iterating over the Linked List</a:t>
            </a:r>
          </a:p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58" name="We are taking O(2) amortised time for modifying/adding each node to the Linked List…"/>
          <p:cNvSpPr txBox="1"/>
          <p:nvPr/>
        </p:nvSpPr>
        <p:spPr>
          <a:xfrm>
            <a:off x="2668650" y="8414399"/>
            <a:ext cx="19046699" cy="1256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O(2) </a:t>
            </a:r>
            <a:r>
              <a:rPr b="1" u="sng">
                <a:latin typeface="+mn-lt"/>
                <a:ea typeface="+mn-ea"/>
                <a:cs typeface="+mn-cs"/>
                <a:sym typeface="Helvetica Neue"/>
              </a:rPr>
              <a:t>amortised time</a:t>
            </a:r>
            <a:r>
              <a:t> for modifying/adding each node to the Linked List</a:t>
            </a:r>
          </a:p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59" name="Simulation is shown at next page …"/>
          <p:cNvSpPr txBox="1"/>
          <p:nvPr/>
        </p:nvSpPr>
        <p:spPr>
          <a:xfrm>
            <a:off x="19181470" y="13002717"/>
            <a:ext cx="4969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Simulation is shown at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5" name="Group"/>
          <p:cNvGrpSpPr/>
          <p:nvPr/>
        </p:nvGrpSpPr>
        <p:grpSpPr>
          <a:xfrm>
            <a:off x="46211" y="101644"/>
            <a:ext cx="24837824" cy="12877581"/>
            <a:chOff x="0" y="0"/>
            <a:chExt cx="24837823" cy="12877579"/>
          </a:xfrm>
        </p:grpSpPr>
        <p:grpSp>
          <p:nvGrpSpPr>
            <p:cNvPr id="4571" name="Group"/>
            <p:cNvGrpSpPr/>
            <p:nvPr/>
          </p:nvGrpSpPr>
          <p:grpSpPr>
            <a:xfrm>
              <a:off x="54240" y="1669601"/>
              <a:ext cx="5165474" cy="2554390"/>
              <a:chOff x="0" y="0"/>
              <a:chExt cx="5165472" cy="2554388"/>
            </a:xfrm>
          </p:grpSpPr>
          <p:sp>
            <p:nvSpPr>
              <p:cNvPr id="4561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62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63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64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65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66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67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568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569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70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sp>
          <p:nvSpPr>
            <p:cNvPr id="4572" name="update(f1,A,35)"/>
            <p:cNvSpPr txBox="1"/>
            <p:nvPr/>
          </p:nvSpPr>
          <p:spPr>
            <a:xfrm>
              <a:off x="21291785" y="75602"/>
              <a:ext cx="2798153" cy="573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/>
              </a:lvl1pPr>
            </a:lstStyle>
            <a:p>
              <a:pPr/>
              <a:r>
                <a:t>update(f1,A,35)</a:t>
              </a:r>
            </a:p>
          </p:txBody>
        </p:sp>
        <p:grpSp>
          <p:nvGrpSpPr>
            <p:cNvPr id="4576" name="Group"/>
            <p:cNvGrpSpPr/>
            <p:nvPr/>
          </p:nvGrpSpPr>
          <p:grpSpPr>
            <a:xfrm>
              <a:off x="10073137" y="0"/>
              <a:ext cx="4571846" cy="1299869"/>
              <a:chOff x="0" y="0"/>
              <a:chExt cx="4571845" cy="1299868"/>
            </a:xfrm>
          </p:grpSpPr>
          <p:sp>
            <p:nvSpPr>
              <p:cNvPr id="4573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574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575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577" name="Line"/>
            <p:cNvSpPr/>
            <p:nvPr/>
          </p:nvSpPr>
          <p:spPr>
            <a:xfrm flipH="1">
              <a:off x="1089527" y="688409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88" name="Group"/>
            <p:cNvGrpSpPr/>
            <p:nvPr/>
          </p:nvGrpSpPr>
          <p:grpSpPr>
            <a:xfrm>
              <a:off x="54240" y="4544287"/>
              <a:ext cx="5165474" cy="2554389"/>
              <a:chOff x="0" y="0"/>
              <a:chExt cx="5165472" cy="2554388"/>
            </a:xfrm>
          </p:grpSpPr>
          <p:sp>
            <p:nvSpPr>
              <p:cNvPr id="4578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7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8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8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82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583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584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85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58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87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589" name="Line"/>
            <p:cNvSpPr/>
            <p:nvPr/>
          </p:nvSpPr>
          <p:spPr>
            <a:xfrm>
              <a:off x="942019" y="3907926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590" name="Line"/>
            <p:cNvSpPr/>
            <p:nvPr/>
          </p:nvSpPr>
          <p:spPr>
            <a:xfrm flipV="1">
              <a:off x="2150555" y="4172249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01" name="Group"/>
            <p:cNvGrpSpPr/>
            <p:nvPr/>
          </p:nvGrpSpPr>
          <p:grpSpPr>
            <a:xfrm>
              <a:off x="54240" y="7418972"/>
              <a:ext cx="5165474" cy="2554389"/>
              <a:chOff x="0" y="0"/>
              <a:chExt cx="5165472" cy="2554388"/>
            </a:xfrm>
          </p:grpSpPr>
          <p:sp>
            <p:nvSpPr>
              <p:cNvPr id="4591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592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3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4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95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596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597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98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599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00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602" name="Line"/>
            <p:cNvSpPr/>
            <p:nvPr/>
          </p:nvSpPr>
          <p:spPr>
            <a:xfrm>
              <a:off x="942019" y="6888457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13" name="Group"/>
            <p:cNvGrpSpPr/>
            <p:nvPr/>
          </p:nvGrpSpPr>
          <p:grpSpPr>
            <a:xfrm>
              <a:off x="54240" y="10323190"/>
              <a:ext cx="5165474" cy="2554390"/>
              <a:chOff x="0" y="0"/>
              <a:chExt cx="5165472" cy="2554388"/>
            </a:xfrm>
          </p:grpSpPr>
          <p:sp>
            <p:nvSpPr>
              <p:cNvPr id="4603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0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0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0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07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08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09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10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61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12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614" name="Line"/>
            <p:cNvSpPr/>
            <p:nvPr/>
          </p:nvSpPr>
          <p:spPr>
            <a:xfrm>
              <a:off x="942019" y="9703111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15" name="Current Version: v13"/>
            <p:cNvSpPr txBox="1"/>
            <p:nvPr/>
          </p:nvSpPr>
          <p:spPr>
            <a:xfrm>
              <a:off x="0" y="131507"/>
              <a:ext cx="287517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Current Version: v13</a:t>
              </a:r>
            </a:p>
          </p:txBody>
        </p:sp>
        <p:grpSp>
          <p:nvGrpSpPr>
            <p:cNvPr id="4626" name="Group"/>
            <p:cNvGrpSpPr/>
            <p:nvPr/>
          </p:nvGrpSpPr>
          <p:grpSpPr>
            <a:xfrm>
              <a:off x="6674162" y="4544287"/>
              <a:ext cx="5165473" cy="2554389"/>
              <a:chOff x="0" y="0"/>
              <a:chExt cx="5165472" cy="2554388"/>
            </a:xfrm>
          </p:grpSpPr>
          <p:sp>
            <p:nvSpPr>
              <p:cNvPr id="4616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617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18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19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20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621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22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23" name="mod(v6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X)</a:t>
                </a:r>
              </a:p>
            </p:txBody>
          </p:sp>
          <p:sp>
            <p:nvSpPr>
              <p:cNvPr id="4624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5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627" name="Table"/>
            <p:cNvGraphicFramePr/>
            <p:nvPr/>
          </p:nvGraphicFramePr>
          <p:xfrm>
            <a:off x="23306978" y="1845578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28" name="VERSION…"/>
            <p:cNvSpPr txBox="1"/>
            <p:nvPr/>
          </p:nvSpPr>
          <p:spPr>
            <a:xfrm>
              <a:off x="22687684" y="1324067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29" name="Table"/>
            <p:cNvGraphicFramePr/>
            <p:nvPr/>
          </p:nvGraphicFramePr>
          <p:xfrm>
            <a:off x="23306978" y="4530076"/>
            <a:ext cx="924252" cy="200666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30" name="VERSION…"/>
            <p:cNvSpPr txBox="1"/>
            <p:nvPr/>
          </p:nvSpPr>
          <p:spPr>
            <a:xfrm>
              <a:off x="22687684" y="4053233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31" name="Table"/>
            <p:cNvGraphicFramePr/>
            <p:nvPr/>
          </p:nvGraphicFramePr>
          <p:xfrm>
            <a:off x="23306978" y="7771167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32" name="VERSION…"/>
            <p:cNvSpPr txBox="1"/>
            <p:nvPr/>
          </p:nvSpPr>
          <p:spPr>
            <a:xfrm>
              <a:off x="22687684" y="7208225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33" name="Table"/>
            <p:cNvGraphicFramePr/>
            <p:nvPr/>
          </p:nvGraphicFramePr>
          <p:xfrm>
            <a:off x="23306978" y="10411686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34" name="VERSION…"/>
            <p:cNvSpPr txBox="1"/>
            <p:nvPr/>
          </p:nvSpPr>
          <p:spPr>
            <a:xfrm>
              <a:off x="22687684" y="9848418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635" name="Line"/>
            <p:cNvSpPr/>
            <p:nvPr/>
          </p:nvSpPr>
          <p:spPr>
            <a:xfrm flipH="1" flipV="1">
              <a:off x="5205827" y="3891900"/>
              <a:ext cx="3390587" cy="197896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36" name="Line"/>
            <p:cNvSpPr/>
            <p:nvPr/>
          </p:nvSpPr>
          <p:spPr>
            <a:xfrm flipH="1">
              <a:off x="5176377" y="6811160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47" name="Group"/>
            <p:cNvGrpSpPr/>
            <p:nvPr/>
          </p:nvGrpSpPr>
          <p:grpSpPr>
            <a:xfrm>
              <a:off x="12585915" y="7311247"/>
              <a:ext cx="5165473" cy="2554390"/>
              <a:chOff x="0" y="0"/>
              <a:chExt cx="5165472" cy="2554388"/>
            </a:xfrm>
          </p:grpSpPr>
          <p:sp>
            <p:nvSpPr>
              <p:cNvPr id="4637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38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39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40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41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642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43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44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645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46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648" name="Table"/>
            <p:cNvGraphicFramePr/>
            <p:nvPr/>
          </p:nvGraphicFramePr>
          <p:xfrm>
            <a:off x="7201675" y="7807393"/>
            <a:ext cx="718130" cy="184624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02" name="Connection Line"/>
            <p:cNvSpPr/>
            <p:nvPr/>
          </p:nvSpPr>
          <p:spPr>
            <a:xfrm>
              <a:off x="4713430" y="2439608"/>
              <a:ext cx="3156466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03" name="Connection Line"/>
            <p:cNvSpPr/>
            <p:nvPr/>
          </p:nvSpPr>
          <p:spPr>
            <a:xfrm>
              <a:off x="11143739" y="5405408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51" name="Line"/>
            <p:cNvSpPr/>
            <p:nvPr/>
          </p:nvSpPr>
          <p:spPr>
            <a:xfrm flipH="1">
              <a:off x="5093239" y="9399051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52" name="Line"/>
            <p:cNvSpPr/>
            <p:nvPr/>
          </p:nvSpPr>
          <p:spPr>
            <a:xfrm flipV="1">
              <a:off x="2093868" y="8715120"/>
              <a:ext cx="10466814" cy="3062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63" name="Group"/>
            <p:cNvGrpSpPr/>
            <p:nvPr/>
          </p:nvGrpSpPr>
          <p:grpSpPr>
            <a:xfrm>
              <a:off x="14987395" y="3350516"/>
              <a:ext cx="5165473" cy="2554390"/>
              <a:chOff x="0" y="0"/>
              <a:chExt cx="5165472" cy="2554388"/>
            </a:xfrm>
          </p:grpSpPr>
          <p:sp>
            <p:nvSpPr>
              <p:cNvPr id="4653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65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5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5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57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658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59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660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66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62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664" name="Line"/>
            <p:cNvSpPr/>
            <p:nvPr/>
          </p:nvSpPr>
          <p:spPr>
            <a:xfrm flipH="1">
              <a:off x="13610594" y="5593649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65" name="Line"/>
            <p:cNvSpPr/>
            <p:nvPr/>
          </p:nvSpPr>
          <p:spPr>
            <a:xfrm flipV="1">
              <a:off x="14796217" y="5854270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76" name="Group"/>
            <p:cNvGrpSpPr/>
            <p:nvPr/>
          </p:nvGrpSpPr>
          <p:grpSpPr>
            <a:xfrm>
              <a:off x="8326629" y="1644883"/>
              <a:ext cx="5165473" cy="2554390"/>
              <a:chOff x="0" y="0"/>
              <a:chExt cx="5165472" cy="2554388"/>
            </a:xfrm>
          </p:grpSpPr>
          <p:sp>
            <p:nvSpPr>
              <p:cNvPr id="4666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667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68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69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70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671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72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73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674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75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04" name="Connection Line"/>
            <p:cNvSpPr/>
            <p:nvPr/>
          </p:nvSpPr>
          <p:spPr>
            <a:xfrm>
              <a:off x="9130624" y="3888383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78" name="Line"/>
            <p:cNvSpPr/>
            <p:nvPr/>
          </p:nvSpPr>
          <p:spPr>
            <a:xfrm flipH="1">
              <a:off x="9894858" y="909561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79" name="Line"/>
            <p:cNvSpPr/>
            <p:nvPr/>
          </p:nvSpPr>
          <p:spPr>
            <a:xfrm flipH="1" flipV="1">
              <a:off x="13459001" y="2634275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90" name="Group"/>
            <p:cNvGrpSpPr/>
            <p:nvPr/>
          </p:nvGrpSpPr>
          <p:grpSpPr>
            <a:xfrm>
              <a:off x="17943272" y="7418972"/>
              <a:ext cx="5165473" cy="2554389"/>
              <a:chOff x="0" y="0"/>
              <a:chExt cx="5165472" cy="2554388"/>
            </a:xfrm>
          </p:grpSpPr>
          <p:sp>
            <p:nvSpPr>
              <p:cNvPr id="4680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8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8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8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84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685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86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87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8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89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691" name="Line"/>
            <p:cNvSpPr/>
            <p:nvPr/>
          </p:nvSpPr>
          <p:spPr>
            <a:xfrm flipH="1" flipV="1">
              <a:off x="18993817" y="5981270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92" name="Line"/>
            <p:cNvSpPr/>
            <p:nvPr/>
          </p:nvSpPr>
          <p:spPr>
            <a:xfrm flipH="1">
              <a:off x="5299368" y="9630848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93" name="Line"/>
            <p:cNvSpPr/>
            <p:nvPr/>
          </p:nvSpPr>
          <p:spPr>
            <a:xfrm flipV="1">
              <a:off x="2093868" y="9963004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05" name="Connection Line"/>
            <p:cNvSpPr/>
            <p:nvPr/>
          </p:nvSpPr>
          <p:spPr>
            <a:xfrm>
              <a:off x="19507172" y="4121615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696" name="Arrow"/>
          <p:cNvSpPr/>
          <p:nvPr/>
        </p:nvSpPr>
        <p:spPr>
          <a:xfrm rot="10550623">
            <a:off x="1620226" y="796838"/>
            <a:ext cx="87667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7" name="Arrow"/>
          <p:cNvSpPr/>
          <p:nvPr/>
        </p:nvSpPr>
        <p:spPr>
          <a:xfrm rot="1950751">
            <a:off x="4275573" y="3255409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8" name="Arrow"/>
          <p:cNvSpPr/>
          <p:nvPr/>
        </p:nvSpPr>
        <p:spPr>
          <a:xfrm rot="1950751">
            <a:off x="10650973" y="6259370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9" name="Arrow"/>
          <p:cNvSpPr/>
          <p:nvPr/>
        </p:nvSpPr>
        <p:spPr>
          <a:xfrm rot="10550623">
            <a:off x="4515825" y="9102638"/>
            <a:ext cx="876670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00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01" name="Output:     1 -&gt; 100 -&gt; 200 (f1 from mod table)…"/>
          <p:cNvSpPr txBox="1"/>
          <p:nvPr/>
        </p:nvSpPr>
        <p:spPr>
          <a:xfrm>
            <a:off x="10878001" y="11878209"/>
            <a:ext cx="9160765" cy="10804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200 (f1 from mod table) </a:t>
            </a:r>
          </a:p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-&gt; 30 (f1 from mod table)-&gt;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54" name="add(B,X)"/>
          <p:cNvSpPr txBox="1"/>
          <p:nvPr>
            <p:ph type="body" idx="21"/>
          </p:nvPr>
        </p:nvSpPr>
        <p:spPr>
          <a:xfrm>
            <a:off x="1219200" y="2245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add(B,X)</a:t>
            </a:r>
          </a:p>
        </p:txBody>
      </p:sp>
      <p:sp>
        <p:nvSpPr>
          <p:cNvPr id="25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5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5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6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6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7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27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8" name="F1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89" name="update(f1,X,2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update(f1,X,200)</a:t>
            </a:r>
          </a:p>
        </p:txBody>
      </p:sp>
      <p:sp>
        <p:nvSpPr>
          <p:cNvPr id="29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9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9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9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9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0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4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0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1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1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24" name="update(f1,C,3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update(f1,C,30)</a:t>
            </a:r>
          </a:p>
        </p:txBody>
      </p:sp>
      <p:sp>
        <p:nvSpPr>
          <p:cNvPr id="32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2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2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3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3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59" name="update(f1,B,1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update(f1,B,110)</a:t>
            </a:r>
          </a:p>
        </p:txBody>
      </p:sp>
      <p:sp>
        <p:nvSpPr>
          <p:cNvPr id="36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6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6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6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7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4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7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7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8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