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ia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Data-structure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94" name="update(f1,A,2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update(f1,A,22)</a:t>
            </a:r>
          </a:p>
        </p:txBody>
      </p:sp>
      <p:sp>
        <p:nvSpPr>
          <p:cNvPr id="39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9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9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0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4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40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1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41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29" name="remove(C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remove(C)</a:t>
            </a:r>
          </a:p>
        </p:txBody>
      </p:sp>
      <p:sp>
        <p:nvSpPr>
          <p:cNvPr id="43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3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3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3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3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3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58" name="update(f1,D,4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update(f1,D,40)</a:t>
            </a:r>
          </a:p>
        </p:txBody>
      </p:sp>
      <p:sp>
        <p:nvSpPr>
          <p:cNvPr id="459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60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61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2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67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8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72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3" name="4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74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76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77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artial 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Linked List </a:t>
            </a:r>
          </a:p>
        </p:txBody>
      </p:sp>
      <p:sp>
        <p:nvSpPr>
          <p:cNvPr id="48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488" name="start = init() : To initiate linked list and “start” pointer holds the starting position in v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start = init() : To initiate linked list and “start” pointer holds the starting position in v0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create_node(x, a): Allocate a new node x with f1 = a and f2 = NULL, and set its default version to current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add(x, y, a)   :   Add new node x with value = a after y and update the version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remove(x) :   Remove node x and update the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iterate_over_LL(v) : Iterate over the whole linked list in version v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update(f_i,x,val) : Update the i-th  field in node x to new value ‘val’ and update the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Interesting th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thing!</a:t>
            </a:r>
          </a:p>
        </p:txBody>
      </p:sp>
      <p:sp>
        <p:nvSpPr>
          <p:cNvPr id="491" name="add(x,y) and remove(x) are not Elementary oper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add(x,y) and remove(x) are not Elementary operations </a:t>
            </a:r>
          </a:p>
        </p:txBody>
      </p:sp>
      <p:sp>
        <p:nvSpPr>
          <p:cNvPr id="492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493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Set BP of X to A:  X.bp = 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BP of B to X: B.bp =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94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95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6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97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8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9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500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01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2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03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5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Modify F2 of Parent C (i.e., X) -&gt; F2 of C (successor of C)"/>
          <p:cNvSpPr txBox="1"/>
          <p:nvPr/>
        </p:nvSpPr>
        <p:spPr>
          <a:xfrm>
            <a:off x="14862499" y="6281704"/>
            <a:ext cx="657021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C)</a:t>
            </a:r>
          </a:p>
        </p:txBody>
      </p:sp>
      <p:graphicFrame>
        <p:nvGraphicFramePr>
          <p:cNvPr id="507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lementary Operations:"/>
          <p:cNvSpPr txBox="1"/>
          <p:nvPr/>
        </p:nvSpPr>
        <p:spPr>
          <a:xfrm>
            <a:off x="1206499" y="1054184"/>
            <a:ext cx="21971002" cy="180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1097252">
              <a:lnSpc>
                <a:spcPct val="80000"/>
              </a:lnSpc>
              <a:defRPr b="1"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510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update(f_i,x,val)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</a:t>
            </a:r>
          </a:p>
        </p:txBody>
      </p:sp>
      <p:sp>
        <p:nvSpPr>
          <p:cNvPr id="513" name="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</a:t>
            </a:r>
          </a:p>
        </p:txBody>
      </p:sp>
      <p:grpSp>
        <p:nvGrpSpPr>
          <p:cNvPr id="524" name="Group"/>
          <p:cNvGrpSpPr/>
          <p:nvPr/>
        </p:nvGrpSpPr>
        <p:grpSpPr>
          <a:xfrm>
            <a:off x="3512790" y="4686174"/>
            <a:ext cx="8865550" cy="7856475"/>
            <a:chOff x="0" y="0"/>
            <a:chExt cx="8865548" cy="7856473"/>
          </a:xfrm>
        </p:grpSpPr>
        <p:sp>
          <p:nvSpPr>
            <p:cNvPr id="514" name="X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</a:t>
              </a:r>
            </a:p>
          </p:txBody>
        </p:sp>
        <p:sp>
          <p:nvSpPr>
            <p:cNvPr id="515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16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17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18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19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20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25" name="VERSION REDIRECTOR MODULE"/>
          <p:cNvSpPr/>
          <p:nvPr/>
        </p:nvSpPr>
        <p:spPr>
          <a:xfrm>
            <a:off x="10703915" y="2900918"/>
            <a:ext cx="364071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VERSION REDIRECTOR MODULE 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5037947" y="4686174"/>
            <a:ext cx="8865549" cy="7856475"/>
            <a:chOff x="0" y="0"/>
            <a:chExt cx="8865548" cy="7856473"/>
          </a:xfrm>
        </p:grpSpPr>
        <p:sp>
          <p:nvSpPr>
            <p:cNvPr id="526" name="X’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X’</a:t>
              </a:r>
            </a:p>
          </p:txBody>
        </p:sp>
        <p:sp>
          <p:nvSpPr>
            <p:cNvPr id="527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28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29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30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31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32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33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4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5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37" name="Line"/>
          <p:cNvSpPr/>
          <p:nvPr/>
        </p:nvSpPr>
        <p:spPr>
          <a:xfrm flipH="1">
            <a:off x="6525533" y="3535738"/>
            <a:ext cx="4157236" cy="1655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>
            <a:off x="14290539" y="3500081"/>
            <a:ext cx="2524871" cy="1257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>
            <a:off x="14366733" y="3310466"/>
            <a:ext cx="5972879" cy="1220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40" name="Table"/>
          <p:cNvGraphicFramePr/>
          <p:nvPr/>
        </p:nvGraphicFramePr>
        <p:xfrm>
          <a:off x="14691941" y="1186779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41" name="VERSION…"/>
          <p:cNvSpPr txBox="1"/>
          <p:nvPr/>
        </p:nvSpPr>
        <p:spPr>
          <a:xfrm>
            <a:off x="14072647" y="665269"/>
            <a:ext cx="2150141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phemeral List and Corresponding Versions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</a:t>
            </a:r>
          </a:p>
        </p:txBody>
      </p:sp>
      <p:sp>
        <p:nvSpPr>
          <p:cNvPr id="544" name="START"/>
          <p:cNvSpPr/>
          <p:nvPr/>
        </p:nvSpPr>
        <p:spPr>
          <a:xfrm>
            <a:off x="277326" y="1726233"/>
            <a:ext cx="569245" cy="641845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206236" y="2572739"/>
            <a:ext cx="5271350" cy="641845"/>
            <a:chOff x="0" y="0"/>
            <a:chExt cx="5271349" cy="641843"/>
          </a:xfrm>
        </p:grpSpPr>
        <p:sp>
          <p:nvSpPr>
            <p:cNvPr id="545" name="START"/>
            <p:cNvSpPr/>
            <p:nvPr/>
          </p:nvSpPr>
          <p:spPr>
            <a:xfrm>
              <a:off x="0" y="46570"/>
              <a:ext cx="1242984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0" name="Group"/>
            <p:cNvGrpSpPr/>
            <p:nvPr/>
          </p:nvGrpSpPr>
          <p:grpSpPr>
            <a:xfrm>
              <a:off x="892989" y="-1"/>
              <a:ext cx="4378361" cy="641845"/>
              <a:chOff x="0" y="0"/>
              <a:chExt cx="4378359" cy="641843"/>
            </a:xfrm>
          </p:grpSpPr>
          <p:sp>
            <p:nvSpPr>
              <p:cNvPr id="546" name="A"/>
              <p:cNvSpPr/>
              <p:nvPr/>
            </p:nvSpPr>
            <p:spPr>
              <a:xfrm>
                <a:off x="1457807" y="0"/>
                <a:ext cx="2920553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7" name="1"/>
              <p:cNvSpPr/>
              <p:nvPr/>
            </p:nvSpPr>
            <p:spPr>
              <a:xfrm>
                <a:off x="1524332" y="46570"/>
                <a:ext cx="821486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8" name="Rectangle"/>
              <p:cNvSpPr/>
              <p:nvPr/>
            </p:nvSpPr>
            <p:spPr>
              <a:xfrm>
                <a:off x="3416514" y="46570"/>
                <a:ext cx="821485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7" name="Connection Line"/>
              <p:cNvSpPr/>
              <p:nvPr/>
            </p:nvSpPr>
            <p:spPr>
              <a:xfrm>
                <a:off x="0" y="271214"/>
                <a:ext cx="1991042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563" name="Group"/>
          <p:cNvGrpSpPr/>
          <p:nvPr/>
        </p:nvGrpSpPr>
        <p:grpSpPr>
          <a:xfrm>
            <a:off x="229932" y="3419245"/>
            <a:ext cx="8752852" cy="641845"/>
            <a:chOff x="0" y="0"/>
            <a:chExt cx="8752850" cy="641843"/>
          </a:xfrm>
        </p:grpSpPr>
        <p:sp>
          <p:nvSpPr>
            <p:cNvPr id="552" name="START"/>
            <p:cNvSpPr/>
            <p:nvPr/>
          </p:nvSpPr>
          <p:spPr>
            <a:xfrm>
              <a:off x="0" y="46570"/>
              <a:ext cx="1191681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856131" y="-1"/>
              <a:ext cx="5525249" cy="641845"/>
              <a:chOff x="0" y="0"/>
              <a:chExt cx="5525247" cy="641843"/>
            </a:xfrm>
          </p:grpSpPr>
          <p:sp>
            <p:nvSpPr>
              <p:cNvPr id="553" name="A"/>
              <p:cNvSpPr/>
              <p:nvPr/>
            </p:nvSpPr>
            <p:spPr>
              <a:xfrm>
                <a:off x="1397637" y="0"/>
                <a:ext cx="2800010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54" name="1"/>
              <p:cNvSpPr/>
              <p:nvPr/>
            </p:nvSpPr>
            <p:spPr>
              <a:xfrm>
                <a:off x="1461416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3275500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8" name="Connection Line"/>
              <p:cNvSpPr/>
              <p:nvPr/>
            </p:nvSpPr>
            <p:spPr>
              <a:xfrm>
                <a:off x="3616385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0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62" name="Group"/>
            <p:cNvGrpSpPr/>
            <p:nvPr/>
          </p:nvGrpSpPr>
          <p:grpSpPr>
            <a:xfrm>
              <a:off x="5952842" y="-1"/>
              <a:ext cx="2800009" cy="481662"/>
              <a:chOff x="0" y="0"/>
              <a:chExt cx="2800008" cy="481660"/>
            </a:xfrm>
          </p:grpSpPr>
          <p:sp>
            <p:nvSpPr>
              <p:cNvPr id="559" name="B"/>
              <p:cNvSpPr/>
              <p:nvPr/>
            </p:nvSpPr>
            <p:spPr>
              <a:xfrm>
                <a:off x="-1" y="-1"/>
                <a:ext cx="2800010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0" name="2"/>
              <p:cNvSpPr/>
              <p:nvPr/>
            </p:nvSpPr>
            <p:spPr>
              <a:xfrm>
                <a:off x="63778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1" name="Rectangle"/>
              <p:cNvSpPr/>
              <p:nvPr/>
            </p:nvSpPr>
            <p:spPr>
              <a:xfrm>
                <a:off x="1877862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229933" y="4265751"/>
            <a:ext cx="12369131" cy="641845"/>
            <a:chOff x="0" y="0"/>
            <a:chExt cx="12369130" cy="641843"/>
          </a:xfrm>
        </p:grpSpPr>
        <p:sp>
          <p:nvSpPr>
            <p:cNvPr id="564" name="START"/>
            <p:cNvSpPr/>
            <p:nvPr/>
          </p:nvSpPr>
          <p:spPr>
            <a:xfrm>
              <a:off x="0" y="46570"/>
              <a:ext cx="1182405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70" name="Group"/>
            <p:cNvGrpSpPr/>
            <p:nvPr/>
          </p:nvGrpSpPr>
          <p:grpSpPr>
            <a:xfrm>
              <a:off x="849467" y="-1"/>
              <a:ext cx="5482239" cy="641845"/>
              <a:chOff x="0" y="0"/>
              <a:chExt cx="5482238" cy="641843"/>
            </a:xfrm>
          </p:grpSpPr>
          <p:sp>
            <p:nvSpPr>
              <p:cNvPr id="565" name="A"/>
              <p:cNvSpPr/>
              <p:nvPr/>
            </p:nvSpPr>
            <p:spPr>
              <a:xfrm>
                <a:off x="1386758" y="0"/>
                <a:ext cx="2778214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6" name="1"/>
              <p:cNvSpPr/>
              <p:nvPr/>
            </p:nvSpPr>
            <p:spPr>
              <a:xfrm>
                <a:off x="1450041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3250003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0" name="Connection Line"/>
              <p:cNvSpPr/>
              <p:nvPr/>
            </p:nvSpPr>
            <p:spPr>
              <a:xfrm>
                <a:off x="3588234" y="271214"/>
                <a:ext cx="1894005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1" name="Connection Line"/>
              <p:cNvSpPr/>
              <p:nvPr/>
            </p:nvSpPr>
            <p:spPr>
              <a:xfrm>
                <a:off x="0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5906504" y="-1"/>
              <a:ext cx="4095481" cy="641845"/>
              <a:chOff x="0" y="0"/>
              <a:chExt cx="4095479" cy="641843"/>
            </a:xfrm>
          </p:grpSpPr>
          <p:sp>
            <p:nvSpPr>
              <p:cNvPr id="571" name="B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2" name="2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2" name="Connection Line"/>
              <p:cNvSpPr/>
              <p:nvPr/>
            </p:nvSpPr>
            <p:spPr>
              <a:xfrm>
                <a:off x="2201476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9590917" y="-1"/>
              <a:ext cx="2778214" cy="481662"/>
              <a:chOff x="0" y="0"/>
              <a:chExt cx="2778212" cy="481660"/>
            </a:xfrm>
          </p:grpSpPr>
          <p:sp>
            <p:nvSpPr>
              <p:cNvPr id="576" name="C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3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602" name="Group"/>
          <p:cNvGrpSpPr/>
          <p:nvPr/>
        </p:nvGrpSpPr>
        <p:grpSpPr>
          <a:xfrm>
            <a:off x="87752" y="5112257"/>
            <a:ext cx="16169371" cy="641845"/>
            <a:chOff x="0" y="0"/>
            <a:chExt cx="16169370" cy="641843"/>
          </a:xfrm>
        </p:grpSpPr>
        <p:sp>
          <p:nvSpPr>
            <p:cNvPr id="581" name="START"/>
            <p:cNvSpPr/>
            <p:nvPr/>
          </p:nvSpPr>
          <p:spPr>
            <a:xfrm>
              <a:off x="0" y="46570"/>
              <a:ext cx="1190936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855596" y="-1"/>
              <a:ext cx="5521795" cy="641845"/>
              <a:chOff x="0" y="0"/>
              <a:chExt cx="5521793" cy="641843"/>
            </a:xfrm>
          </p:grpSpPr>
          <p:sp>
            <p:nvSpPr>
              <p:cNvPr id="582" name="A"/>
              <p:cNvSpPr/>
              <p:nvPr/>
            </p:nvSpPr>
            <p:spPr>
              <a:xfrm>
                <a:off x="1396764" y="0"/>
                <a:ext cx="2798259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3" name="1"/>
              <p:cNvSpPr/>
              <p:nvPr/>
            </p:nvSpPr>
            <p:spPr>
              <a:xfrm>
                <a:off x="1460503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3273452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3" name="Connection Line"/>
              <p:cNvSpPr/>
              <p:nvPr/>
            </p:nvSpPr>
            <p:spPr>
              <a:xfrm>
                <a:off x="3614124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4" name="Connection Line"/>
              <p:cNvSpPr/>
              <p:nvPr/>
            </p:nvSpPr>
            <p:spPr>
              <a:xfrm>
                <a:off x="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5949120" y="-1"/>
              <a:ext cx="4125031" cy="641845"/>
              <a:chOff x="0" y="0"/>
              <a:chExt cx="4125029" cy="641843"/>
            </a:xfrm>
          </p:grpSpPr>
          <p:sp>
            <p:nvSpPr>
              <p:cNvPr id="588" name="B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2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5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9660117" y="-1"/>
              <a:ext cx="4125030" cy="641845"/>
              <a:chOff x="0" y="0"/>
              <a:chExt cx="4125029" cy="641843"/>
            </a:xfrm>
          </p:grpSpPr>
          <p:sp>
            <p:nvSpPr>
              <p:cNvPr id="593" name="C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4" name="3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3371112" y="-1"/>
              <a:ext cx="2798259" cy="481662"/>
              <a:chOff x="0" y="0"/>
              <a:chExt cx="2798257" cy="481660"/>
            </a:xfrm>
          </p:grpSpPr>
          <p:sp>
            <p:nvSpPr>
              <p:cNvPr id="598" name="D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9" name="4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0" name="X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27089" y="6219134"/>
            <a:ext cx="16290698" cy="708052"/>
            <a:chOff x="0" y="0"/>
            <a:chExt cx="16290697" cy="708051"/>
          </a:xfrm>
        </p:grpSpPr>
        <p:sp>
          <p:nvSpPr>
            <p:cNvPr id="603" name="START"/>
            <p:cNvSpPr/>
            <p:nvPr/>
          </p:nvSpPr>
          <p:spPr>
            <a:xfrm>
              <a:off x="0" y="51374"/>
              <a:ext cx="1199872" cy="42859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862016" y="0"/>
              <a:ext cx="5563227" cy="708052"/>
              <a:chOff x="0" y="0"/>
              <a:chExt cx="5563225" cy="708051"/>
            </a:xfrm>
          </p:grpSpPr>
          <p:sp>
            <p:nvSpPr>
              <p:cNvPr id="604" name="A"/>
              <p:cNvSpPr/>
              <p:nvPr/>
            </p:nvSpPr>
            <p:spPr>
              <a:xfrm>
                <a:off x="1407244" y="0"/>
                <a:ext cx="2819256" cy="5313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5" name="1"/>
              <p:cNvSpPr/>
              <p:nvPr/>
            </p:nvSpPr>
            <p:spPr>
              <a:xfrm>
                <a:off x="1471462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298014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7" name="Connection Line"/>
              <p:cNvSpPr/>
              <p:nvPr/>
            </p:nvSpPr>
            <p:spPr>
              <a:xfrm>
                <a:off x="3641242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8" name="Connection Line"/>
              <p:cNvSpPr/>
              <p:nvPr/>
            </p:nvSpPr>
            <p:spPr>
              <a:xfrm>
                <a:off x="0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4" name="Group"/>
            <p:cNvGrpSpPr/>
            <p:nvPr/>
          </p:nvGrpSpPr>
          <p:grpSpPr>
            <a:xfrm>
              <a:off x="5993760" y="0"/>
              <a:ext cx="4155982" cy="708052"/>
              <a:chOff x="0" y="0"/>
              <a:chExt cx="4155981" cy="708051"/>
            </a:xfrm>
          </p:grpSpPr>
          <p:sp>
            <p:nvSpPr>
              <p:cNvPr id="610" name="B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1" name="10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9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9732602" y="0"/>
              <a:ext cx="4155982" cy="708052"/>
              <a:chOff x="0" y="0"/>
              <a:chExt cx="4155981" cy="708051"/>
            </a:xfrm>
          </p:grpSpPr>
          <p:sp>
            <p:nvSpPr>
              <p:cNvPr id="615" name="C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6" name="3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0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13471442" y="-1"/>
              <a:ext cx="2819256" cy="531347"/>
              <a:chOff x="0" y="0"/>
              <a:chExt cx="2819254" cy="531345"/>
            </a:xfrm>
          </p:grpSpPr>
          <p:sp>
            <p:nvSpPr>
              <p:cNvPr id="620" name="D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1" name="4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22" name="X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46" name="Group"/>
          <p:cNvGrpSpPr/>
          <p:nvPr/>
        </p:nvGrpSpPr>
        <p:grpSpPr>
          <a:xfrm>
            <a:off x="105159" y="7237923"/>
            <a:ext cx="16466313" cy="662664"/>
            <a:chOff x="0" y="0"/>
            <a:chExt cx="16466312" cy="662662"/>
          </a:xfrm>
        </p:grpSpPr>
        <p:sp>
          <p:nvSpPr>
            <p:cNvPr id="625" name="START"/>
            <p:cNvSpPr/>
            <p:nvPr/>
          </p:nvSpPr>
          <p:spPr>
            <a:xfrm>
              <a:off x="0" y="48080"/>
              <a:ext cx="1212807" cy="40112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871309" y="-1"/>
              <a:ext cx="5623199" cy="662664"/>
              <a:chOff x="0" y="0"/>
              <a:chExt cx="5623198" cy="662662"/>
            </a:xfrm>
          </p:grpSpPr>
          <p:sp>
            <p:nvSpPr>
              <p:cNvPr id="626" name="A"/>
              <p:cNvSpPr/>
              <p:nvPr/>
            </p:nvSpPr>
            <p:spPr>
              <a:xfrm>
                <a:off x="1422415" y="0"/>
                <a:ext cx="2849647" cy="49728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7" name="1"/>
              <p:cNvSpPr/>
              <p:nvPr/>
            </p:nvSpPr>
            <p:spPr>
              <a:xfrm>
                <a:off x="1487324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3333567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1" name="Connection Line"/>
              <p:cNvSpPr/>
              <p:nvPr/>
            </p:nvSpPr>
            <p:spPr>
              <a:xfrm>
                <a:off x="3680495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2" name="Connection Line"/>
              <p:cNvSpPr/>
              <p:nvPr/>
            </p:nvSpPr>
            <p:spPr>
              <a:xfrm>
                <a:off x="0" y="280011"/>
                <a:ext cx="1942703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6058373" y="-1"/>
              <a:ext cx="4200784" cy="662664"/>
              <a:chOff x="0" y="0"/>
              <a:chExt cx="4200783" cy="662662"/>
            </a:xfrm>
          </p:grpSpPr>
          <p:sp>
            <p:nvSpPr>
              <p:cNvPr id="632" name="B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100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3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9837520" y="-1"/>
              <a:ext cx="4200784" cy="662664"/>
              <a:chOff x="0" y="0"/>
              <a:chExt cx="4200783" cy="662662"/>
            </a:xfrm>
          </p:grpSpPr>
          <p:sp>
            <p:nvSpPr>
              <p:cNvPr id="637" name="C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8" name="3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4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5" name="Group"/>
            <p:cNvGrpSpPr/>
            <p:nvPr/>
          </p:nvGrpSpPr>
          <p:grpSpPr>
            <a:xfrm>
              <a:off x="13616666" y="-1"/>
              <a:ext cx="2849647" cy="497286"/>
              <a:chOff x="0" y="0"/>
              <a:chExt cx="2849646" cy="497284"/>
            </a:xfrm>
          </p:grpSpPr>
          <p:sp>
            <p:nvSpPr>
              <p:cNvPr id="642" name="D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" name="4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44" name="X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73" name="Group"/>
          <p:cNvGrpSpPr/>
          <p:nvPr/>
        </p:nvGrpSpPr>
        <p:grpSpPr>
          <a:xfrm>
            <a:off x="158842" y="8211324"/>
            <a:ext cx="16358947" cy="1608406"/>
            <a:chOff x="0" y="0"/>
            <a:chExt cx="16358945" cy="1608405"/>
          </a:xfrm>
        </p:grpSpPr>
        <p:sp>
          <p:nvSpPr>
            <p:cNvPr id="647" name="START"/>
            <p:cNvSpPr/>
            <p:nvPr/>
          </p:nvSpPr>
          <p:spPr>
            <a:xfrm>
              <a:off x="0" y="975954"/>
              <a:ext cx="1204899" cy="412786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53" name="Group"/>
            <p:cNvGrpSpPr/>
            <p:nvPr/>
          </p:nvGrpSpPr>
          <p:grpSpPr>
            <a:xfrm>
              <a:off x="865627" y="926476"/>
              <a:ext cx="5586534" cy="681930"/>
              <a:chOff x="0" y="0"/>
              <a:chExt cx="5586532" cy="681929"/>
            </a:xfrm>
          </p:grpSpPr>
          <p:sp>
            <p:nvSpPr>
              <p:cNvPr id="648" name="A"/>
              <p:cNvSpPr/>
              <p:nvPr/>
            </p:nvSpPr>
            <p:spPr>
              <a:xfrm>
                <a:off x="1413140" y="0"/>
                <a:ext cx="2831067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9" name="1"/>
              <p:cNvSpPr/>
              <p:nvPr/>
            </p:nvSpPr>
            <p:spPr>
              <a:xfrm>
                <a:off x="1477626" y="49478"/>
                <a:ext cx="796316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1183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5" name="Connection Line"/>
              <p:cNvSpPr/>
              <p:nvPr/>
            </p:nvSpPr>
            <p:spPr>
              <a:xfrm>
                <a:off x="365649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6" name="Connection Line"/>
              <p:cNvSpPr/>
              <p:nvPr/>
            </p:nvSpPr>
            <p:spPr>
              <a:xfrm>
                <a:off x="0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58" name="Group"/>
            <p:cNvGrpSpPr/>
            <p:nvPr/>
          </p:nvGrpSpPr>
          <p:grpSpPr>
            <a:xfrm>
              <a:off x="6018870" y="519774"/>
              <a:ext cx="2831067" cy="918445"/>
              <a:chOff x="0" y="0"/>
              <a:chExt cx="2831065" cy="918443"/>
            </a:xfrm>
          </p:grpSpPr>
          <p:sp>
            <p:nvSpPr>
              <p:cNvPr id="654" name="B"/>
              <p:cNvSpPr/>
              <p:nvPr/>
            </p:nvSpPr>
            <p:spPr>
              <a:xfrm>
                <a:off x="0" y="406701"/>
                <a:ext cx="2831066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5" name="100"/>
              <p:cNvSpPr/>
              <p:nvPr/>
            </p:nvSpPr>
            <p:spPr>
              <a:xfrm>
                <a:off x="64486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98691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7" name="Connection Line"/>
              <p:cNvSpPr/>
              <p:nvPr/>
            </p:nvSpPr>
            <p:spPr>
              <a:xfrm>
                <a:off x="1769613" y="0"/>
                <a:ext cx="591720" cy="69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9773376" y="926476"/>
              <a:ext cx="4173393" cy="681930"/>
              <a:chOff x="0" y="0"/>
              <a:chExt cx="4173392" cy="681929"/>
            </a:xfrm>
          </p:grpSpPr>
          <p:sp>
            <p:nvSpPr>
              <p:cNvPr id="659" name="C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0" name="3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8" name="Connection Line"/>
              <p:cNvSpPr/>
              <p:nvPr/>
            </p:nvSpPr>
            <p:spPr>
              <a:xfrm>
                <a:off x="224335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7" name="Group"/>
            <p:cNvGrpSpPr/>
            <p:nvPr/>
          </p:nvGrpSpPr>
          <p:grpSpPr>
            <a:xfrm>
              <a:off x="13527879" y="926476"/>
              <a:ext cx="2831067" cy="511743"/>
              <a:chOff x="0" y="0"/>
              <a:chExt cx="2831065" cy="511742"/>
            </a:xfrm>
          </p:grpSpPr>
          <p:sp>
            <p:nvSpPr>
              <p:cNvPr id="664" name="D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5" name="4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66" name="X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8138076" y="0"/>
              <a:ext cx="3388355" cy="933796"/>
              <a:chOff x="0" y="0"/>
              <a:chExt cx="3388353" cy="933795"/>
            </a:xfrm>
          </p:grpSpPr>
          <p:sp>
            <p:nvSpPr>
              <p:cNvPr id="668" name="X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69" name="F1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F1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9" name="Connection Line"/>
              <p:cNvSpPr/>
              <p:nvPr/>
            </p:nvSpPr>
            <p:spPr>
              <a:xfrm>
                <a:off x="2265839" y="288153"/>
                <a:ext cx="1122515" cy="64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0" name="Group"/>
          <p:cNvGrpSpPr/>
          <p:nvPr/>
        </p:nvGrpSpPr>
        <p:grpSpPr>
          <a:xfrm>
            <a:off x="158842" y="9931736"/>
            <a:ext cx="16358947" cy="1712179"/>
            <a:chOff x="0" y="0"/>
            <a:chExt cx="16358945" cy="1712178"/>
          </a:xfrm>
        </p:grpSpPr>
        <p:sp>
          <p:nvSpPr>
            <p:cNvPr id="674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80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75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6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7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0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1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85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81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2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83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2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0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86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" name="3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3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91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2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695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96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697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4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27" name="Group"/>
          <p:cNvGrpSpPr/>
          <p:nvPr/>
        </p:nvGrpSpPr>
        <p:grpSpPr>
          <a:xfrm>
            <a:off x="158842" y="11755922"/>
            <a:ext cx="16358947" cy="1712179"/>
            <a:chOff x="0" y="0"/>
            <a:chExt cx="16358945" cy="1712178"/>
          </a:xfrm>
        </p:grpSpPr>
        <p:sp>
          <p:nvSpPr>
            <p:cNvPr id="701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707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702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03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04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5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6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2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708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9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710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7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713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14" name="3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8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718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9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20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726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722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23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724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30" name="Group"/>
          <p:cNvGrpSpPr/>
          <p:nvPr/>
        </p:nvGrpSpPr>
        <p:grpSpPr>
          <a:xfrm>
            <a:off x="20869839" y="1715824"/>
            <a:ext cx="2153557" cy="881698"/>
            <a:chOff x="0" y="0"/>
            <a:chExt cx="2153555" cy="881697"/>
          </a:xfrm>
        </p:grpSpPr>
        <p:sp>
          <p:nvSpPr>
            <p:cNvPr id="728" name="v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3" name="Group"/>
          <p:cNvGrpSpPr/>
          <p:nvPr/>
        </p:nvGrpSpPr>
        <p:grpSpPr>
          <a:xfrm>
            <a:off x="20869839" y="2452812"/>
            <a:ext cx="2153557" cy="881699"/>
            <a:chOff x="0" y="0"/>
            <a:chExt cx="2153555" cy="881697"/>
          </a:xfrm>
        </p:grpSpPr>
        <p:sp>
          <p:nvSpPr>
            <p:cNvPr id="731" name="V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2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20869839" y="3299318"/>
            <a:ext cx="2153557" cy="881698"/>
            <a:chOff x="0" y="0"/>
            <a:chExt cx="2153555" cy="881697"/>
          </a:xfrm>
        </p:grpSpPr>
        <p:sp>
          <p:nvSpPr>
            <p:cNvPr id="734" name="V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5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20869839" y="4145824"/>
            <a:ext cx="2153557" cy="881699"/>
            <a:chOff x="0" y="0"/>
            <a:chExt cx="2153555" cy="881697"/>
          </a:xfrm>
        </p:grpSpPr>
        <p:sp>
          <p:nvSpPr>
            <p:cNvPr id="737" name="V3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8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2" name="Group"/>
          <p:cNvGrpSpPr/>
          <p:nvPr/>
        </p:nvGrpSpPr>
        <p:grpSpPr>
          <a:xfrm>
            <a:off x="20869839" y="4992330"/>
            <a:ext cx="2153557" cy="1186330"/>
            <a:chOff x="0" y="0"/>
            <a:chExt cx="2153555" cy="1186328"/>
          </a:xfrm>
        </p:grpSpPr>
        <p:sp>
          <p:nvSpPr>
            <p:cNvPr id="740" name="V4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41" name="Line"/>
            <p:cNvSpPr/>
            <p:nvPr/>
          </p:nvSpPr>
          <p:spPr>
            <a:xfrm>
              <a:off x="2150512" y="239853"/>
              <a:ext cx="1" cy="94647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5" name="Group"/>
          <p:cNvGrpSpPr/>
          <p:nvPr/>
        </p:nvGrpSpPr>
        <p:grpSpPr>
          <a:xfrm>
            <a:off x="20869839" y="6132311"/>
            <a:ext cx="2153557" cy="1078361"/>
            <a:chOff x="0" y="0"/>
            <a:chExt cx="2153555" cy="1078360"/>
          </a:xfrm>
        </p:grpSpPr>
        <p:sp>
          <p:nvSpPr>
            <p:cNvPr id="743" name="V5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44" name="Line"/>
            <p:cNvSpPr/>
            <p:nvPr/>
          </p:nvSpPr>
          <p:spPr>
            <a:xfrm>
              <a:off x="2150512" y="239853"/>
              <a:ext cx="1" cy="83850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8" name="Group"/>
          <p:cNvGrpSpPr/>
          <p:nvPr/>
        </p:nvGrpSpPr>
        <p:grpSpPr>
          <a:xfrm>
            <a:off x="20869839" y="7128405"/>
            <a:ext cx="2153557" cy="1914505"/>
            <a:chOff x="0" y="0"/>
            <a:chExt cx="2153555" cy="1914503"/>
          </a:xfrm>
        </p:grpSpPr>
        <p:sp>
          <p:nvSpPr>
            <p:cNvPr id="746" name="V6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2150512" y="239853"/>
              <a:ext cx="1" cy="167465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20869839" y="8965303"/>
            <a:ext cx="2153557" cy="1835377"/>
            <a:chOff x="0" y="0"/>
            <a:chExt cx="2153555" cy="1835375"/>
          </a:xfrm>
        </p:grpSpPr>
        <p:sp>
          <p:nvSpPr>
            <p:cNvPr id="749" name="V7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0" name="Line"/>
            <p:cNvSpPr/>
            <p:nvPr/>
          </p:nvSpPr>
          <p:spPr>
            <a:xfrm flipH="1">
              <a:off x="2150512" y="239853"/>
              <a:ext cx="1" cy="15955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4" name="Group"/>
          <p:cNvGrpSpPr/>
          <p:nvPr/>
        </p:nvGrpSpPr>
        <p:grpSpPr>
          <a:xfrm>
            <a:off x="20869839" y="10802201"/>
            <a:ext cx="2153557" cy="1944709"/>
            <a:chOff x="0" y="0"/>
            <a:chExt cx="2153555" cy="1944707"/>
          </a:xfrm>
        </p:grpSpPr>
        <p:sp>
          <p:nvSpPr>
            <p:cNvPr id="752" name="V8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2150512" y="239853"/>
              <a:ext cx="1" cy="170485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20869839" y="12639099"/>
            <a:ext cx="2153557" cy="881698"/>
            <a:chOff x="0" y="0"/>
            <a:chExt cx="2153555" cy="881697"/>
          </a:xfrm>
        </p:grpSpPr>
        <p:sp>
          <p:nvSpPr>
            <p:cNvPr id="755" name="V9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8" name="add(B,A)"/>
          <p:cNvSpPr txBox="1"/>
          <p:nvPr/>
        </p:nvSpPr>
        <p:spPr>
          <a:xfrm>
            <a:off x="19604714" y="2873144"/>
            <a:ext cx="12883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add(B,A)</a:t>
            </a:r>
          </a:p>
        </p:txBody>
      </p:sp>
      <p:sp>
        <p:nvSpPr>
          <p:cNvPr id="759" name="add(C,B)"/>
          <p:cNvSpPr txBox="1"/>
          <p:nvPr/>
        </p:nvSpPr>
        <p:spPr>
          <a:xfrm>
            <a:off x="19593437" y="3719650"/>
            <a:ext cx="13109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add(C,B)</a:t>
            </a:r>
          </a:p>
        </p:txBody>
      </p:sp>
      <p:sp>
        <p:nvSpPr>
          <p:cNvPr id="760" name="add(D,C)"/>
          <p:cNvSpPr txBox="1"/>
          <p:nvPr/>
        </p:nvSpPr>
        <p:spPr>
          <a:xfrm>
            <a:off x="19590541" y="4632280"/>
            <a:ext cx="1316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add(D,C)</a:t>
            </a:r>
          </a:p>
        </p:txBody>
      </p:sp>
      <p:sp>
        <p:nvSpPr>
          <p:cNvPr id="761" name="update(f1,B,10)"/>
          <p:cNvSpPr txBox="1"/>
          <p:nvPr/>
        </p:nvSpPr>
        <p:spPr>
          <a:xfrm>
            <a:off x="18570116" y="5544717"/>
            <a:ext cx="23901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update(f1,B,10)</a:t>
            </a:r>
          </a:p>
        </p:txBody>
      </p:sp>
      <p:sp>
        <p:nvSpPr>
          <p:cNvPr id="762" name="update(f1,B,100)"/>
          <p:cNvSpPr txBox="1"/>
          <p:nvPr/>
        </p:nvSpPr>
        <p:spPr>
          <a:xfrm>
            <a:off x="18570116" y="6573159"/>
            <a:ext cx="256667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update(f1,B,100)</a:t>
            </a:r>
          </a:p>
        </p:txBody>
      </p:sp>
      <p:sp>
        <p:nvSpPr>
          <p:cNvPr id="763" name="add(X,B)"/>
          <p:cNvSpPr txBox="1"/>
          <p:nvPr/>
        </p:nvSpPr>
        <p:spPr>
          <a:xfrm>
            <a:off x="19610353" y="8145826"/>
            <a:ext cx="12771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add(X,B)</a:t>
            </a:r>
          </a:p>
        </p:txBody>
      </p:sp>
      <p:sp>
        <p:nvSpPr>
          <p:cNvPr id="764" name="update(f1,X,200)"/>
          <p:cNvSpPr txBox="1"/>
          <p:nvPr/>
        </p:nvSpPr>
        <p:spPr>
          <a:xfrm>
            <a:off x="18570116" y="10153207"/>
            <a:ext cx="255492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update(f1,X,200)</a:t>
            </a:r>
          </a:p>
        </p:txBody>
      </p:sp>
      <p:sp>
        <p:nvSpPr>
          <p:cNvPr id="765" name="update(f1,C,30)"/>
          <p:cNvSpPr txBox="1"/>
          <p:nvPr/>
        </p:nvSpPr>
        <p:spPr>
          <a:xfrm>
            <a:off x="18575990" y="1199029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update(f1,C,30)</a:t>
            </a:r>
          </a:p>
        </p:txBody>
      </p:sp>
      <p:sp>
        <p:nvSpPr>
          <p:cNvPr id="766" name="add(START,A)"/>
          <p:cNvSpPr txBox="1"/>
          <p:nvPr/>
        </p:nvSpPr>
        <p:spPr>
          <a:xfrm>
            <a:off x="19265929" y="2173601"/>
            <a:ext cx="1965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add(START,A)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Ephemeral List and Corresponding Versions (contd.)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 (contd.)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305543" y="4335976"/>
            <a:ext cx="16775767" cy="1824966"/>
            <a:chOff x="0" y="0"/>
            <a:chExt cx="16775765" cy="1824964"/>
          </a:xfrm>
        </p:grpSpPr>
        <p:sp>
          <p:nvSpPr>
            <p:cNvPr id="802" name="START"/>
            <p:cNvSpPr/>
            <p:nvPr/>
          </p:nvSpPr>
          <p:spPr>
            <a:xfrm>
              <a:off x="0" y="1107359"/>
              <a:ext cx="1235599" cy="4683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08" name="Group"/>
            <p:cNvGrpSpPr/>
            <p:nvPr/>
          </p:nvGrpSpPr>
          <p:grpSpPr>
            <a:xfrm>
              <a:off x="887683" y="1051219"/>
              <a:ext cx="5728877" cy="773746"/>
              <a:chOff x="0" y="0"/>
              <a:chExt cx="5728875" cy="773745"/>
            </a:xfrm>
          </p:grpSpPr>
          <p:sp>
            <p:nvSpPr>
              <p:cNvPr id="803" name="A"/>
              <p:cNvSpPr/>
              <p:nvPr/>
            </p:nvSpPr>
            <p:spPr>
              <a:xfrm>
                <a:off x="1449146" y="0"/>
                <a:ext cx="2903202" cy="58064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4" name="22"/>
              <p:cNvSpPr/>
              <p:nvPr/>
            </p:nvSpPr>
            <p:spPr>
              <a:xfrm>
                <a:off x="1515276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05" name="Rectangle"/>
              <p:cNvSpPr/>
              <p:nvPr/>
            </p:nvSpPr>
            <p:spPr>
              <a:xfrm>
                <a:off x="3396215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0" name="Connection Line"/>
              <p:cNvSpPr/>
              <p:nvPr/>
            </p:nvSpPr>
            <p:spPr>
              <a:xfrm>
                <a:off x="3749663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1" name="Connection Line"/>
              <p:cNvSpPr/>
              <p:nvPr/>
            </p:nvSpPr>
            <p:spPr>
              <a:xfrm>
                <a:off x="0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3" name="Group"/>
            <p:cNvGrpSpPr/>
            <p:nvPr/>
          </p:nvGrpSpPr>
          <p:grpSpPr>
            <a:xfrm>
              <a:off x="6172229" y="589758"/>
              <a:ext cx="2903202" cy="1042106"/>
              <a:chOff x="0" y="0"/>
              <a:chExt cx="2903200" cy="1042105"/>
            </a:xfrm>
          </p:grpSpPr>
          <p:sp>
            <p:nvSpPr>
              <p:cNvPr id="809" name="B"/>
              <p:cNvSpPr/>
              <p:nvPr/>
            </p:nvSpPr>
            <p:spPr>
              <a:xfrm>
                <a:off x="0" y="461460"/>
                <a:ext cx="2903201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0" name="110"/>
              <p:cNvSpPr/>
              <p:nvPr/>
            </p:nvSpPr>
            <p:spPr>
              <a:xfrm>
                <a:off x="6612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11" name="Rectangle"/>
              <p:cNvSpPr/>
              <p:nvPr/>
            </p:nvSpPr>
            <p:spPr>
              <a:xfrm>
                <a:off x="194706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2" name="Connection Line"/>
              <p:cNvSpPr/>
              <p:nvPr/>
            </p:nvSpPr>
            <p:spPr>
              <a:xfrm>
                <a:off x="1814702" y="0"/>
                <a:ext cx="606797" cy="788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8" name="Group"/>
            <p:cNvGrpSpPr/>
            <p:nvPr/>
          </p:nvGrpSpPr>
          <p:grpSpPr>
            <a:xfrm>
              <a:off x="10022398" y="1051219"/>
              <a:ext cx="4279731" cy="773746"/>
              <a:chOff x="0" y="0"/>
              <a:chExt cx="4279729" cy="773745"/>
            </a:xfrm>
          </p:grpSpPr>
          <p:sp>
            <p:nvSpPr>
              <p:cNvPr id="814" name="C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15" name="3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3" name="Connection Line"/>
              <p:cNvSpPr/>
              <p:nvPr/>
            </p:nvSpPr>
            <p:spPr>
              <a:xfrm>
                <a:off x="2300517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13872565" y="1051219"/>
              <a:ext cx="2903201" cy="580645"/>
              <a:chOff x="0" y="0"/>
              <a:chExt cx="2903200" cy="580644"/>
            </a:xfrm>
          </p:grpSpPr>
          <p:sp>
            <p:nvSpPr>
              <p:cNvPr id="819" name="D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0" name="4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21" name="X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8345433" y="0"/>
              <a:ext cx="3474688" cy="1059524"/>
              <a:chOff x="0" y="0"/>
              <a:chExt cx="3474687" cy="1059523"/>
            </a:xfrm>
          </p:grpSpPr>
          <p:sp>
            <p:nvSpPr>
              <p:cNvPr id="823" name="X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24" name="20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25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4" name="Connection Line"/>
              <p:cNvSpPr/>
              <p:nvPr/>
            </p:nvSpPr>
            <p:spPr>
              <a:xfrm>
                <a:off x="2323572" y="326950"/>
                <a:ext cx="1151116" cy="732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50" name="Group"/>
          <p:cNvGrpSpPr/>
          <p:nvPr/>
        </p:nvGrpSpPr>
        <p:grpSpPr>
          <a:xfrm>
            <a:off x="280759" y="6539778"/>
            <a:ext cx="16970587" cy="1944294"/>
            <a:chOff x="0" y="0"/>
            <a:chExt cx="16970586" cy="1944293"/>
          </a:xfrm>
        </p:grpSpPr>
        <p:sp>
          <p:nvSpPr>
            <p:cNvPr id="829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30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1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5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6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0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36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7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41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42" name="4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43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49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45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46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8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72" name="Group"/>
          <p:cNvGrpSpPr/>
          <p:nvPr/>
        </p:nvGrpSpPr>
        <p:grpSpPr>
          <a:xfrm>
            <a:off x="280759" y="8862908"/>
            <a:ext cx="16970587" cy="1944294"/>
            <a:chOff x="0" y="0"/>
            <a:chExt cx="16970586" cy="1944293"/>
          </a:xfrm>
        </p:grpSpPr>
        <p:sp>
          <p:nvSpPr>
            <p:cNvPr id="851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52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3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9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0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2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58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9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1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63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64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65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67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68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2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73" name="Group"/>
          <p:cNvSpPr/>
          <p:nvPr/>
        </p:nvSpPr>
        <p:spPr>
          <a:xfrm flipH="1">
            <a:off x="22593808" y="3305448"/>
            <a:ext cx="1" cy="214278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76" name="Group"/>
          <p:cNvGrpSpPr/>
          <p:nvPr/>
        </p:nvGrpSpPr>
        <p:grpSpPr>
          <a:xfrm>
            <a:off x="20443296" y="5372699"/>
            <a:ext cx="2153557" cy="2321964"/>
            <a:chOff x="0" y="0"/>
            <a:chExt cx="2153555" cy="2321962"/>
          </a:xfrm>
        </p:grpSpPr>
        <p:sp>
          <p:nvSpPr>
            <p:cNvPr id="874" name="V1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75" name="Line"/>
            <p:cNvSpPr/>
            <p:nvPr/>
          </p:nvSpPr>
          <p:spPr>
            <a:xfrm flipH="1">
              <a:off x="2150512" y="239853"/>
              <a:ext cx="1" cy="208211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20443296" y="7679804"/>
            <a:ext cx="2153557" cy="2449610"/>
            <a:chOff x="0" y="0"/>
            <a:chExt cx="2153555" cy="2449608"/>
          </a:xfrm>
        </p:grpSpPr>
        <p:sp>
          <p:nvSpPr>
            <p:cNvPr id="877" name="V1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78" name="Line"/>
            <p:cNvSpPr/>
            <p:nvPr/>
          </p:nvSpPr>
          <p:spPr>
            <a:xfrm flipH="1">
              <a:off x="2150512" y="239853"/>
              <a:ext cx="1" cy="220975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20443296" y="9986909"/>
            <a:ext cx="2153557" cy="2601329"/>
            <a:chOff x="0" y="0"/>
            <a:chExt cx="2153555" cy="2601328"/>
          </a:xfrm>
        </p:grpSpPr>
        <p:sp>
          <p:nvSpPr>
            <p:cNvPr id="880" name="V1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81" name="Line"/>
            <p:cNvSpPr/>
            <p:nvPr/>
          </p:nvSpPr>
          <p:spPr>
            <a:xfrm flipH="1">
              <a:off x="2150512" y="239853"/>
              <a:ext cx="1" cy="200014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2" name="V13"/>
            <p:cNvSpPr/>
            <p:nvPr/>
          </p:nvSpPr>
          <p:spPr>
            <a:xfrm>
              <a:off x="0" y="2093834"/>
              <a:ext cx="2153556" cy="5074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</p:grpSp>
      <p:sp>
        <p:nvSpPr>
          <p:cNvPr id="884" name="update(f1,B,110)"/>
          <p:cNvSpPr txBox="1"/>
          <p:nvPr/>
        </p:nvSpPr>
        <p:spPr>
          <a:xfrm>
            <a:off x="18623384" y="4020220"/>
            <a:ext cx="256667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update(f1,B,110)</a:t>
            </a:r>
          </a:p>
        </p:txBody>
      </p:sp>
      <p:sp>
        <p:nvSpPr>
          <p:cNvPr id="885" name="update(f1,D,40)"/>
          <p:cNvSpPr txBox="1"/>
          <p:nvPr/>
        </p:nvSpPr>
        <p:spPr>
          <a:xfrm>
            <a:off x="18714665" y="895766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update(f1,D,40)</a:t>
            </a:r>
          </a:p>
        </p:txBody>
      </p:sp>
      <p:sp>
        <p:nvSpPr>
          <p:cNvPr id="886" name="remove(C)"/>
          <p:cNvSpPr txBox="1"/>
          <p:nvPr/>
        </p:nvSpPr>
        <p:spPr>
          <a:xfrm>
            <a:off x="18723554" y="6327325"/>
            <a:ext cx="166655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remove(C)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280759" y="11066710"/>
            <a:ext cx="16970587" cy="1944294"/>
            <a:chOff x="0" y="0"/>
            <a:chExt cx="16970586" cy="1944293"/>
          </a:xfrm>
        </p:grpSpPr>
        <p:sp>
          <p:nvSpPr>
            <p:cNvPr id="887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93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88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89" name="35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890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3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4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98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94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95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96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5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02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99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900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901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907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903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04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905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6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909" name="update(f1,A,35)"/>
          <p:cNvSpPr txBox="1"/>
          <p:nvPr/>
        </p:nvSpPr>
        <p:spPr>
          <a:xfrm>
            <a:off x="18714665" y="11383258"/>
            <a:ext cx="238410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update(f1,A,35)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IMPLEMENTATION IN PERSISTENT POINTER MACHINE MODEL"/>
          <p:cNvSpPr txBox="1"/>
          <p:nvPr>
            <p:ph type="title"/>
          </p:nvPr>
        </p:nvSpPr>
        <p:spPr>
          <a:xfrm>
            <a:off x="1016925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IMPLEMENTATION IN PERSISTENT POINTER MACHINE MODEL 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9716503" y="10101691"/>
            <a:ext cx="4571846" cy="1299869"/>
            <a:chOff x="0" y="0"/>
            <a:chExt cx="4571845" cy="1299868"/>
          </a:xfrm>
        </p:grpSpPr>
        <p:sp>
          <p:nvSpPr>
            <p:cNvPr id="92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3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32" name="Current Version: v0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phemeral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 List </a:t>
            </a:r>
          </a:p>
        </p:txBody>
      </p:sp>
      <p:sp>
        <p:nvSpPr>
          <p:cNvPr id="15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158" name="start = init() : To initiate linked list and “start” pointer holds the starting 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</a:t>
            </a:r>
          </a:p>
          <a:p>
            <a:pPr/>
            <a:r>
              <a:t>add(x, y)   :   Add new node x after y</a:t>
            </a:r>
          </a:p>
          <a:p>
            <a:pPr/>
            <a:r>
              <a:t>remove(x) :   Remove node x </a:t>
            </a:r>
          </a:p>
          <a:p>
            <a:pPr/>
            <a:r>
              <a:t>iterate_over_LL() : Iterate over the whole linked list</a:t>
            </a:r>
          </a:p>
          <a:p>
            <a:pPr/>
            <a:r>
              <a:t>update(f_i,x,val) : Update the i-th  field in node x to new value ‘val’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3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3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45" name="add(A,START,1)"/>
          <p:cNvSpPr txBox="1"/>
          <p:nvPr/>
        </p:nvSpPr>
        <p:spPr>
          <a:xfrm>
            <a:off x="21319885" y="177247"/>
            <a:ext cx="283437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add(A,START,1)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4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4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0" name="Current Version: v1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</a:t>
            </a:r>
          </a:p>
        </p:txBody>
      </p:sp>
      <p:graphicFrame>
        <p:nvGraphicFramePr>
          <p:cNvPr id="95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5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5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5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6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65" name="add(B,A,2)"/>
          <p:cNvSpPr txBox="1"/>
          <p:nvPr/>
        </p:nvSpPr>
        <p:spPr>
          <a:xfrm>
            <a:off x="21757483" y="177247"/>
            <a:ext cx="195917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add(B,A,2)</a:t>
            </a:r>
          </a:p>
        </p:txBody>
      </p:sp>
      <p:grpSp>
        <p:nvGrpSpPr>
          <p:cNvPr id="96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6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6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6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7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7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7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3" name="Current Version: v2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v2</a:t>
            </a:r>
          </a:p>
        </p:txBody>
      </p:sp>
      <p:graphicFrame>
        <p:nvGraphicFramePr>
          <p:cNvPr id="98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98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7" name="VERSION…"/>
          <p:cNvSpPr txBox="1"/>
          <p:nvPr/>
        </p:nvSpPr>
        <p:spPr>
          <a:xfrm>
            <a:off x="22733896" y="411021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8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9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9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00" name="add(C,B,3)"/>
          <p:cNvSpPr txBox="1"/>
          <p:nvPr/>
        </p:nvSpPr>
        <p:spPr>
          <a:xfrm>
            <a:off x="21742916" y="177247"/>
            <a:ext cx="19883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add(C,B,3)</a:t>
            </a:r>
          </a:p>
        </p:txBody>
      </p:sp>
      <p:grpSp>
        <p:nvGrpSpPr>
          <p:cNvPr id="100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0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0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0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1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0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0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1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1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2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2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2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2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2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Current Version: v3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v3</a:t>
            </a:r>
          </a:p>
        </p:txBody>
      </p:sp>
      <p:graphicFrame>
        <p:nvGraphicFramePr>
          <p:cNvPr id="103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6" name="Table"/>
          <p:cNvGraphicFramePr/>
          <p:nvPr/>
        </p:nvGraphicFramePr>
        <p:xfrm>
          <a:off x="23353190" y="7309870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7" name="VERSION…"/>
          <p:cNvSpPr txBox="1"/>
          <p:nvPr/>
        </p:nvSpPr>
        <p:spPr>
          <a:xfrm>
            <a:off x="22733896" y="6816849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3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4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4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4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50" name="add(D,C,4)"/>
          <p:cNvSpPr txBox="1"/>
          <p:nvPr/>
        </p:nvSpPr>
        <p:spPr>
          <a:xfrm>
            <a:off x="21739176" y="177247"/>
            <a:ext cx="199579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add(D,C,4)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5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5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5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5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5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6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6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7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7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7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7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7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08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8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8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8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09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4" name="Current Version: v4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v4</a:t>
            </a:r>
          </a:p>
        </p:txBody>
      </p:sp>
      <p:graphicFrame>
        <p:nvGraphicFramePr>
          <p:cNvPr id="10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9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0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2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0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0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1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15" name="update(f1,B,10)"/>
          <p:cNvSpPr txBox="1"/>
          <p:nvPr/>
        </p:nvSpPr>
        <p:spPr>
          <a:xfrm>
            <a:off x="21330712" y="177247"/>
            <a:ext cx="281272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update(f1,B,10)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1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1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1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3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2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2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2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3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4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3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3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3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4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5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4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5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5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5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9" name="Current Version: v5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v5</a:t>
            </a:r>
          </a:p>
        </p:txBody>
      </p:sp>
      <p:graphicFrame>
        <p:nvGraphicFramePr>
          <p:cNvPr id="116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80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18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8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8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8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9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9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9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0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0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0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4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3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0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1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3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2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6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47" name="COPY THE WHOLE…"/>
          <p:cNvSpPr txBox="1"/>
          <p:nvPr/>
        </p:nvSpPr>
        <p:spPr>
          <a:xfrm>
            <a:off x="10852151" y="8214917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1248" name="Firstly f1’ = 2…"/>
          <p:cNvSpPr txBox="1"/>
          <p:nvPr/>
        </p:nvSpPr>
        <p:spPr>
          <a:xfrm>
            <a:off x="6297430" y="3507646"/>
            <a:ext cx="165742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2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2-&gt;100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2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261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26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2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26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7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26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7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7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7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7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2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27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8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27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8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8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8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2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9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1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9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5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1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2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4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7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328" name="Rewrite THE BACK POINTERS…"/>
          <p:cNvSpPr txBox="1"/>
          <p:nvPr/>
        </p:nvSpPr>
        <p:spPr>
          <a:xfrm>
            <a:off x="9549536" y="7821006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1329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3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3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3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3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3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342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3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34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34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3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3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3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3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66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36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3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2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37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7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7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8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6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9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8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9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9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9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9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9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8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409" name="MODIFY THE FORWARD POINTERS…"/>
          <p:cNvSpPr txBox="1"/>
          <p:nvPr/>
        </p:nvSpPr>
        <p:spPr>
          <a:xfrm>
            <a:off x="9174175" y="7580950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141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1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1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1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2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2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25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42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2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2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3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3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3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44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44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4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45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5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45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5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6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46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8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47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46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4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7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4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48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8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0" name="Final Structure of v6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v6</a:t>
            </a:r>
          </a:p>
        </p:txBody>
      </p:sp>
      <p:sp>
        <p:nvSpPr>
          <p:cNvPr id="1491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9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9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0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0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0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0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506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50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50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0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51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51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1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1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1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5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2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2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5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3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53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4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4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4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54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9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56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55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5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5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56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56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8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57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7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7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7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75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6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7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582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58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4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graphicFrame>
        <p:nvGraphicFramePr>
          <p:cNvPr id="158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87" name="Line"/>
          <p:cNvSpPr/>
          <p:nvPr/>
        </p:nvSpPr>
        <p:spPr>
          <a:xfrm flipH="1" flipV="1">
            <a:off x="5379038" y="4120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phemeral Linked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Linkedlist</a:t>
            </a:r>
          </a:p>
        </p:txBody>
      </p:sp>
      <p:sp>
        <p:nvSpPr>
          <p:cNvPr id="161" name="Node stru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structure</a:t>
            </a:r>
          </a:p>
        </p:txBody>
      </p:sp>
      <p:sp>
        <p:nvSpPr>
          <p:cNvPr id="162" name="NODE"/>
          <p:cNvSpPr txBox="1"/>
          <p:nvPr/>
        </p:nvSpPr>
        <p:spPr>
          <a:xfrm>
            <a:off x="1542662" y="4480958"/>
            <a:ext cx="966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765489" y="3924410"/>
            <a:ext cx="6241977" cy="1574461"/>
            <a:chOff x="0" y="0"/>
            <a:chExt cx="6241975" cy="157445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6241976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FIELD 1"/>
            <p:cNvSpPr/>
            <p:nvPr/>
          </p:nvSpPr>
          <p:spPr>
            <a:xfrm>
              <a:off x="142180" y="152229"/>
              <a:ext cx="17557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FIELD 1</a:t>
              </a:r>
            </a:p>
          </p:txBody>
        </p:sp>
        <p:sp>
          <p:nvSpPr>
            <p:cNvPr id="165" name="FIELD 2…"/>
            <p:cNvSpPr/>
            <p:nvPr/>
          </p:nvSpPr>
          <p:spPr>
            <a:xfrm>
              <a:off x="4186262" y="152229"/>
              <a:ext cx="175572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FIELD 2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(NEXT)</a:t>
              </a:r>
            </a:p>
          </p:txBody>
        </p:sp>
      </p:grpSp>
      <p:sp>
        <p:nvSpPr>
          <p:cNvPr id="167" name="LINKED LIST"/>
          <p:cNvSpPr txBox="1"/>
          <p:nvPr/>
        </p:nvSpPr>
        <p:spPr>
          <a:xfrm>
            <a:off x="1648547" y="7037619"/>
            <a:ext cx="18925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68" name="START"/>
          <p:cNvSpPr/>
          <p:nvPr/>
        </p:nvSpPr>
        <p:spPr>
          <a:xfrm>
            <a:off x="1604346" y="8073264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2516745" y="7921035"/>
            <a:ext cx="5888379" cy="2098068"/>
            <a:chOff x="0" y="0"/>
            <a:chExt cx="5888378" cy="2098067"/>
          </a:xfrm>
        </p:grpSpPr>
        <p:sp>
          <p:nvSpPr>
            <p:cNvPr id="16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948422" y="7921035"/>
            <a:ext cx="4398886" cy="2098068"/>
            <a:chOff x="0" y="0"/>
            <a:chExt cx="4398884" cy="2098067"/>
          </a:xfrm>
        </p:grpSpPr>
        <p:sp>
          <p:nvSpPr>
            <p:cNvPr id="17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" name="2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1905787" y="7921035"/>
            <a:ext cx="4398885" cy="2098068"/>
            <a:chOff x="0" y="0"/>
            <a:chExt cx="4398884" cy="2098067"/>
          </a:xfrm>
        </p:grpSpPr>
        <p:sp>
          <p:nvSpPr>
            <p:cNvPr id="18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5863151" y="7921035"/>
            <a:ext cx="2984031" cy="1574460"/>
            <a:chOff x="0" y="0"/>
            <a:chExt cx="2984030" cy="1574459"/>
          </a:xfrm>
        </p:grpSpPr>
        <p:sp>
          <p:nvSpPr>
            <p:cNvPr id="18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9" name="HERE IN-DEGREE  OF A NODE IS &lt;= 1 AND OUT-DEGREE OF A NODE IS &lt;=1"/>
          <p:cNvSpPr txBox="1"/>
          <p:nvPr/>
        </p:nvSpPr>
        <p:spPr>
          <a:xfrm>
            <a:off x="1620620" y="10892739"/>
            <a:ext cx="109057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 IN-DEGREE  OF A NODE IS &lt;= 1 AND OUT-DEGREE OF A NODE IS &lt;=1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59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9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9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01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60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0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60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60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60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1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61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61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2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2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62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63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63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3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3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3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3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64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65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64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6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4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65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5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6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65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5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0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1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66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6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66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71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2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3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 </a:t>
              </a:r>
            </a:p>
          </p:txBody>
        </p:sp>
      </p:grpSp>
      <p:sp>
        <p:nvSpPr>
          <p:cNvPr id="1678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679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0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graphicFrame>
        <p:nvGraphicFramePr>
          <p:cNvPr id="168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6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6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98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7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7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7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7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7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7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2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7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7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1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7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7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7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7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3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76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68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7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7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775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776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3100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77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graphicFrame>
        <p:nvGraphicFramePr>
          <p:cNvPr id="177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7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7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797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8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7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8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8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8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8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8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8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8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8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8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8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8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8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8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8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67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8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sp>
        <p:nvSpPr>
          <p:cNvPr id="1874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8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13515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76" name="STEP 4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4</a:t>
            </a:r>
          </a:p>
        </p:txBody>
      </p:sp>
      <p:graphicFrame>
        <p:nvGraphicFramePr>
          <p:cNvPr id="18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8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8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897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9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8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8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9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9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9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9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9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9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9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9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9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9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9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9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9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3" name="Group"/>
          <p:cNvGrpSpPr/>
          <p:nvPr/>
        </p:nvGrpSpPr>
        <p:grpSpPr>
          <a:xfrm>
            <a:off x="16583074" y="7286173"/>
            <a:ext cx="5165473" cy="2567089"/>
            <a:chOff x="0" y="0"/>
            <a:chExt cx="5165472" cy="2567088"/>
          </a:xfrm>
        </p:grpSpPr>
        <p:sp>
          <p:nvSpPr>
            <p:cNvPr id="1963" name="X"/>
            <p:cNvSpPr/>
            <p:nvPr/>
          </p:nvSpPr>
          <p:spPr>
            <a:xfrm>
              <a:off x="2799" y="2889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19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9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974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9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58362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6" name="STEP 5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5</a:t>
            </a:r>
          </a:p>
        </p:txBody>
      </p:sp>
      <p:graphicFrame>
        <p:nvGraphicFramePr>
          <p:cNvPr id="19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4" name="Connection Line"/>
          <p:cNvSpPr/>
          <p:nvPr/>
        </p:nvSpPr>
        <p:spPr>
          <a:xfrm>
            <a:off x="11189950" y="5507400"/>
            <a:ext cx="5972044" cy="177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9" fill="norm" stroke="1" extrusionOk="0">
                <a:moveTo>
                  <a:pt x="21600" y="20269"/>
                </a:moveTo>
                <a:cubicBezTo>
                  <a:pt x="13352" y="5353"/>
                  <a:pt x="6152" y="-1331"/>
                  <a:pt x="0" y="218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9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9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997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20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9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0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0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0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0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0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20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0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0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0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0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0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0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06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6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06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6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2073" name="Final Structure of v7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v7</a:t>
            </a:r>
          </a:p>
        </p:txBody>
      </p:sp>
      <p:graphicFrame>
        <p:nvGraphicFramePr>
          <p:cNvPr id="20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8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81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08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9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0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094" name="update(f1, x, 200)"/>
          <p:cNvSpPr txBox="1"/>
          <p:nvPr/>
        </p:nvSpPr>
        <p:spPr>
          <a:xfrm>
            <a:off x="21144689" y="177247"/>
            <a:ext cx="31847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x, 200)</a:t>
            </a:r>
          </a:p>
        </p:txBody>
      </p:sp>
      <p:grpSp>
        <p:nvGrpSpPr>
          <p:cNvPr id="209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09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09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9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9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0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0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0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0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1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1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2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11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1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2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3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2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2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3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13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7" name="Current Version: v8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v8</a:t>
            </a:r>
          </a:p>
        </p:txBody>
      </p:sp>
      <p:grpSp>
        <p:nvGrpSpPr>
          <p:cNvPr id="214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13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1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4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14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4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4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1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4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14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15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15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6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1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6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16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1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17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7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17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8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8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8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1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190" name="update(f1, C,30)"/>
          <p:cNvSpPr txBox="1"/>
          <p:nvPr/>
        </p:nvSpPr>
        <p:spPr>
          <a:xfrm>
            <a:off x="21268704" y="177247"/>
            <a:ext cx="293673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C,30)</a:t>
            </a:r>
          </a:p>
        </p:txBody>
      </p:sp>
      <p:grpSp>
        <p:nvGrpSpPr>
          <p:cNvPr id="219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19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9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19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19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9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0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0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20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20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1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1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1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1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2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21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22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2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2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2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2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3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3" name="Current Version: v9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v9</a:t>
            </a:r>
          </a:p>
        </p:txBody>
      </p:sp>
      <p:grpSp>
        <p:nvGrpSpPr>
          <p:cNvPr id="224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23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2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3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23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4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4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2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24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5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25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25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5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2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61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26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2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26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7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7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6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1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27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8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8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2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8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28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28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28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28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29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0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29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9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9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30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1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30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0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0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0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11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3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1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2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31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2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2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2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32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9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34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33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3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3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37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3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34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34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35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5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35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5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58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3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6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36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6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7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367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3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71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37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378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0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81" name="COPY THE WHOLE…"/>
          <p:cNvSpPr txBox="1"/>
          <p:nvPr/>
        </p:nvSpPr>
        <p:spPr>
          <a:xfrm>
            <a:off x="10662576" y="10734747"/>
            <a:ext cx="3485389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23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3" name="Firstly f1’ = 100…"/>
          <p:cNvSpPr txBox="1"/>
          <p:nvPr/>
        </p:nvSpPr>
        <p:spPr>
          <a:xfrm>
            <a:off x="12702345" y="3541907"/>
            <a:ext cx="1953997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100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100-&gt;110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3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398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4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3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4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4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4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4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4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2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4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4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4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4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1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4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4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4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4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4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4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4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4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4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69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47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4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4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9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89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479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4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83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48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490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1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2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49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4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5" name="Rewrite THE BACK POINTERS…"/>
          <p:cNvSpPr txBox="1"/>
          <p:nvPr/>
        </p:nvSpPr>
        <p:spPr>
          <a:xfrm>
            <a:off x="9754945" y="10366447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49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0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0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0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0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5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510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51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51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1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2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52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52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3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3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3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54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4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4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4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55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3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56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55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5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5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55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6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6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5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56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7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57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57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7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58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8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58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5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8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58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0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1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8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59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5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9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59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02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3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4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60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6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7" name="MODIFY THE FORWARD POINTERS…"/>
          <p:cNvSpPr txBox="1"/>
          <p:nvPr/>
        </p:nvSpPr>
        <p:spPr>
          <a:xfrm>
            <a:off x="9174175" y="102023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608" name="Interesting thing: The Ancestor Node, I.e., mod of A is already full,…"/>
          <p:cNvSpPr txBox="1"/>
          <p:nvPr/>
        </p:nvSpPr>
        <p:spPr>
          <a:xfrm>
            <a:off x="8695562" y="1590909"/>
            <a:ext cx="7419417" cy="704201"/>
          </a:xfrm>
          <a:prstGeom prst="rect">
            <a:avLst/>
          </a:prstGeom>
          <a:solidFill>
            <a:schemeClr val="accent4">
              <a:hueOff val="-1109407"/>
              <a:satOff val="-1495"/>
              <a:lumOff val="-63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Interesting thing: The Ancestor Node, I.e., mod of A is already full,</a:t>
            </a:r>
          </a:p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Now we have to create a copy of A -&gt;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196" name="update(f1,B,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update(f1,B,10)</a:t>
            </a:r>
          </a:p>
        </p:txBody>
      </p:sp>
      <p:sp>
        <p:nvSpPr>
          <p:cNvPr id="197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98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19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0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" name="1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1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1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61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1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1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6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62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62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2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62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62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3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3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6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64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64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4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4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6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5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6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65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5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66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67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66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6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7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7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6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67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68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9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68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9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6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69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6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70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3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9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0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70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7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0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7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1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71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721" name="SUBSTEP 1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1</a:t>
            </a:r>
          </a:p>
        </p:txBody>
      </p:sp>
      <p:grpSp>
        <p:nvGrpSpPr>
          <p:cNvPr id="273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72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7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2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72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3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74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7" name="Copy A to A’"/>
          <p:cNvSpPr txBox="1"/>
          <p:nvPr/>
        </p:nvSpPr>
        <p:spPr>
          <a:xfrm>
            <a:off x="13786639" y="1999902"/>
            <a:ext cx="18248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A to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74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4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4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4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4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75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75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75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75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5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5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75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6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6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7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7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77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7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7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7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7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78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78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8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8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9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79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80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79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0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80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0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0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80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81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81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2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8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2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2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8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83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6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7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3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83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8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3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8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4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8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4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84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851" name="SUBSTEP 2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2</a:t>
            </a:r>
          </a:p>
        </p:txBody>
      </p:sp>
      <p:grpSp>
        <p:nvGrpSpPr>
          <p:cNvPr id="286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85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8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5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5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6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871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6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7" name="Update the BP of successor  to A’"/>
          <p:cNvSpPr txBox="1"/>
          <p:nvPr/>
        </p:nvSpPr>
        <p:spPr>
          <a:xfrm>
            <a:off x="13480865" y="2076120"/>
            <a:ext cx="4822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the BP of successor  to A’ </a:t>
            </a:r>
          </a:p>
        </p:txBody>
      </p:sp>
      <p:sp>
        <p:nvSpPr>
          <p:cNvPr id="286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87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7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7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7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8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8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8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88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88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88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88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8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0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89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9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9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9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8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90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1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90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0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0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0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1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9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1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91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2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91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1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2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8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93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92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9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3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9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6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9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94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94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6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95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5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9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5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57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9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96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0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64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5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6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966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9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70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97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72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97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7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8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9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1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982" name="SUBSTEP 3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3</a:t>
            </a:r>
          </a:p>
        </p:txBody>
      </p:sp>
      <p:grpSp>
        <p:nvGrpSpPr>
          <p:cNvPr id="299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98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94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5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3003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9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8" name="Fortunately No ancestor of A😀"/>
          <p:cNvSpPr txBox="1"/>
          <p:nvPr/>
        </p:nvSpPr>
        <p:spPr>
          <a:xfrm>
            <a:off x="13677969" y="2052803"/>
            <a:ext cx="44283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Fortunately No ancestor of A😀 </a:t>
            </a:r>
          </a:p>
        </p:txBody>
      </p:sp>
      <p:sp>
        <p:nvSpPr>
          <p:cNvPr id="299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0" name="Recursion Ends too"/>
          <p:cNvSpPr txBox="1"/>
          <p:nvPr/>
        </p:nvSpPr>
        <p:spPr>
          <a:xfrm>
            <a:off x="17408939" y="2587075"/>
            <a:ext cx="2790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 Ends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00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0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1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1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1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01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302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01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01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019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02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02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2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2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2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2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0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03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4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03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3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4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1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42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0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04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04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5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5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05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0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307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06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0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6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6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6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6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0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7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07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08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9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308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8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08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8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89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0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093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2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6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08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098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0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02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10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04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1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0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21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111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1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1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6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11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2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2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3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4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5" name="Final Structure of v10"/>
          <p:cNvSpPr txBox="1"/>
          <p:nvPr/>
        </p:nvSpPr>
        <p:spPr>
          <a:xfrm>
            <a:off x="15088090" y="1469468"/>
            <a:ext cx="52618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4"/>
                </a:solidFill>
              </a:defRPr>
            </a:lvl1pPr>
          </a:lstStyle>
          <a:p>
            <a:pPr/>
            <a:r>
              <a:t>Final Structure of v10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13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3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3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3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1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3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14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1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14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14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14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1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1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1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1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6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6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1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1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8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17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7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7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7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7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18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19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18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1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9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1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9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1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19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9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9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20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1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20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1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2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1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1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2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21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6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6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2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3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22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2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2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22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2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23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3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4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23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2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4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4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6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0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251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2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25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5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2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4" name="COPY THE WHOLE…"/>
          <p:cNvSpPr txBox="1"/>
          <p:nvPr/>
        </p:nvSpPr>
        <p:spPr>
          <a:xfrm>
            <a:off x="16422708" y="10101216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2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7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2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28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28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2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8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8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28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9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9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2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29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0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29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0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0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0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0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3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0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31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3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3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3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3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3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3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3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3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3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5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34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5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35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5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5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3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5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35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0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0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6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36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3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6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36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6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3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7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8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37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3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8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8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0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8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9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390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40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39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3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9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39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9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0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40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3" name="Set F2 of X’-&gt; F2 of C (successor of C)…"/>
          <p:cNvSpPr txBox="1"/>
          <p:nvPr/>
        </p:nvSpPr>
        <p:spPr>
          <a:xfrm>
            <a:off x="15154507" y="10061247"/>
            <a:ext cx="6163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Set F2 of X’-&gt; F2 of C (successor of C)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This may be merged with the prev Operation</a:t>
            </a:r>
          </a:p>
        </p:txBody>
      </p:sp>
      <p:sp>
        <p:nvSpPr>
          <p:cNvPr id="340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40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1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1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1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1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4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42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42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42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2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2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3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42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3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3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3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4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43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4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43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4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4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4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4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4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45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6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45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5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57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45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6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46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47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46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4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6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47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7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7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473" name="Rectangle"/>
            <p:cNvSpPr/>
            <p:nvPr/>
          </p:nvSpPr>
          <p:spPr>
            <a:xfrm>
              <a:off x="3081580" y="19019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7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47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7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48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9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48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9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4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9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9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4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9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49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4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4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0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1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50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5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0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50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5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1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51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1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4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9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530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54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53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3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53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3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3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54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3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4" name="Rewrite THE BACK POINTERS…"/>
          <p:cNvSpPr txBox="1"/>
          <p:nvPr/>
        </p:nvSpPr>
        <p:spPr>
          <a:xfrm>
            <a:off x="16963524" y="10174729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354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5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5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56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56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5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6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6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7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56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7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7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5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57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9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58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8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8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8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8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5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8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59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5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98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6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6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6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1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6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6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62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3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6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3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3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6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3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63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8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4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5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64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6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4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64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65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6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5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6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65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65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5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5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6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6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6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6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9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6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0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671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68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67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6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7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67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7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7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68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6" name="MODIFY THE FORWARD POINTERS…"/>
          <p:cNvSpPr txBox="1"/>
          <p:nvPr/>
        </p:nvSpPr>
        <p:spPr>
          <a:xfrm>
            <a:off x="18232608" y="10276409"/>
            <a:ext cx="3321698" cy="162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MODIFY THE FORWARD POINTERS</a:t>
            </a:r>
          </a:p>
          <a:p>
            <a:pPr>
              <a:defRPr sz="1300"/>
            </a:pPr>
            <a:r>
              <a:t>OF ANCESTOR NODES TO THE </a:t>
            </a:r>
          </a:p>
          <a:p>
            <a:pPr>
              <a:defRPr sz="1300"/>
            </a:pPr>
            <a:r>
              <a:t>NEW NODE 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t>GO TO ANCESTOR NODES RECURSIVELY</a:t>
            </a:r>
          </a:p>
          <a:p>
            <a:pPr>
              <a:defRPr sz="1300"/>
            </a:pPr>
            <a:r>
              <a:t>AND DO </a:t>
            </a:r>
          </a:p>
          <a:p>
            <a:pPr>
              <a:defRPr sz="1300"/>
            </a:pPr>
            <a:r>
              <a:t>update(f2,cur_node,NEW_NODE)</a:t>
            </a:r>
          </a:p>
        </p:txBody>
      </p:sp>
      <p:sp>
        <p:nvSpPr>
          <p:cNvPr id="369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69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9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9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0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7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0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704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70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70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0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0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0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71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1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1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1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1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1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1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1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71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1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72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72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2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2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2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3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7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73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73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3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4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74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7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75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74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7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5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7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5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5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7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5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75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76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7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76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7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7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7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7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7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78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2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9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78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7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8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9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9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79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7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9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0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79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0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0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3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1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2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81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1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1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82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7" name="Final Structure After Removal of C"/>
          <p:cNvSpPr txBox="1"/>
          <p:nvPr/>
        </p:nvSpPr>
        <p:spPr>
          <a:xfrm>
            <a:off x="14556681" y="1485401"/>
            <a:ext cx="777179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lvl1pPr>
          </a:lstStyle>
          <a:p>
            <a:pPr/>
            <a:r>
              <a:t>Final Structure After Removal of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83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3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3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3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4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8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844" name="update(f1,D,40)"/>
          <p:cNvSpPr txBox="1"/>
          <p:nvPr/>
        </p:nvSpPr>
        <p:spPr>
          <a:xfrm>
            <a:off x="21326972" y="177247"/>
            <a:ext cx="282020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update(f1,D,40)</a:t>
            </a:r>
          </a:p>
        </p:txBody>
      </p:sp>
      <p:grpSp>
        <p:nvGrpSpPr>
          <p:cNvPr id="38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84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4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4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85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5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5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8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86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86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6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6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7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87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8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87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7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82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38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8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88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7" name="Current Version: v12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v12</a:t>
            </a:r>
          </a:p>
        </p:txBody>
      </p:sp>
      <p:grpSp>
        <p:nvGrpSpPr>
          <p:cNvPr id="389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88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88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9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9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9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89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9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9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89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89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90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90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1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91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1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1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9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92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6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6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2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92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9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2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93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3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93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9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3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4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93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9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4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4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4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4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6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5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95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95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9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25" name="update(f1,B,1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update(f1,B,100)</a:t>
            </a:r>
          </a:p>
        </p:txBody>
      </p:sp>
      <p:sp>
        <p:nvSpPr>
          <p:cNvPr id="226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27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28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9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34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1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6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39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44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5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6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97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7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7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7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9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8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983" name="update(f1,A,35)"/>
          <p:cNvSpPr txBox="1"/>
          <p:nvPr/>
        </p:nvSpPr>
        <p:spPr>
          <a:xfrm>
            <a:off x="21337996" y="177247"/>
            <a:ext cx="279815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update(f1,A,35)</a:t>
            </a:r>
          </a:p>
        </p:txBody>
      </p:sp>
      <p:grpSp>
        <p:nvGrpSpPr>
          <p:cNvPr id="398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98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98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8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8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98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9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9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9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400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1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400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0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0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0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4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01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2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401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1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1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20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21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40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2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02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6" name="Current Version: v13"/>
          <p:cNvSpPr txBox="1"/>
          <p:nvPr/>
        </p:nvSpPr>
        <p:spPr>
          <a:xfrm>
            <a:off x="46211" y="233152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v13</a:t>
            </a:r>
          </a:p>
        </p:txBody>
      </p:sp>
      <p:grpSp>
        <p:nvGrpSpPr>
          <p:cNvPr id="403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402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4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3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0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3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34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4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403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3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2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3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5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404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4048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52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40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54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55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40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7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405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0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62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3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4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4064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40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68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6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70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4071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40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75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6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7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4077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40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8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82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8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4" name="mod(v13,  f1,   35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mod(v13,  f1,   35)</a:t>
              </a:r>
            </a:p>
          </p:txBody>
        </p:sp>
        <p:sp>
          <p:nvSpPr>
            <p:cNvPr id="40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8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10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9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0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409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9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9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9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410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4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6" name="While Reading through an iteration for version vx, select those latest lines…"/>
          <p:cNvSpPr txBox="1"/>
          <p:nvPr/>
        </p:nvSpPr>
        <p:spPr>
          <a:xfrm>
            <a:off x="9427938" y="11849627"/>
            <a:ext cx="1007790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Reading through an iteration for version vx, select those latest lines</a:t>
            </a:r>
          </a:p>
          <a:p>
            <a:pPr/>
            <a:r>
              <a:t>Whose v&lt;vx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iterate_LL_at_v(v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iterate_LL_at_v(vx)</a:t>
            </a:r>
          </a:p>
        </p:txBody>
      </p:sp>
      <p:sp>
        <p:nvSpPr>
          <p:cNvPr id="4113" name="To print the list at v_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print the list at v_x</a:t>
            </a:r>
          </a:p>
        </p:txBody>
      </p:sp>
      <p:sp>
        <p:nvSpPr>
          <p:cNvPr id="4114" name="Start from start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from start module</a:t>
            </a:r>
          </a:p>
          <a:p>
            <a:pPr/>
            <a:r>
              <a:t>Choose those lines whose version </a:t>
            </a:r>
            <a:r>
              <a:rPr b="1"/>
              <a:t>IS JUST</a:t>
            </a:r>
            <a:r>
              <a:t> LESS THAN OR EQUAL TO v_x (as, suppose if we are traversing for v5 , either v0,v1,v2,v3, v4 or v5 can be on that path, lines&gt;v5 can’t be on that). </a:t>
            </a:r>
          </a:p>
          <a:p>
            <a:pPr/>
            <a:r>
              <a:t>The word “JUST LESS” is written because if a NODE has two version lines in that, e.g. v2 and v4 and we are searching for v5, then we should prefer v4 line over v2.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17" name="Normal Implementation (using balanced BST [may use just LL]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 [may use just LL]) </a:t>
            </a:r>
          </a:p>
        </p:txBody>
      </p:sp>
      <p:sp>
        <p:nvSpPr>
          <p:cNvPr id="4118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26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23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19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20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21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24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5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34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31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27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28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29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32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3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42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39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35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36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37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0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1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50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47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43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44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45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5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8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9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58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56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7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59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60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1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6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64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65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73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7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6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7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6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2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81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7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74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5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7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0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89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8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82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3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8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8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8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97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9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90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1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2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0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9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6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198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0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0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5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07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0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1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1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1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2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1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1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1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1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1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2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2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2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2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2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2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3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3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3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3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3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3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4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4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3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4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5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4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4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4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4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48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50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5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5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62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60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61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63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64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5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68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69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77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7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0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1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7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7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6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85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8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8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79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8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8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4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93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9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86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87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8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92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01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9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94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95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96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2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0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02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09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0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0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04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06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0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0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17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1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1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2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14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1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1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8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32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2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5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27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2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2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3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3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33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4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33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3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3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33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3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4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34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4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4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34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4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35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35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5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5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5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6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36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5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6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9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6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6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6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6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6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68" name="1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4370" name="V10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7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7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1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7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7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6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78" name="V9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7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82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9" name="Group"/>
          <p:cNvGrpSpPr/>
          <p:nvPr/>
        </p:nvGrpSpPr>
        <p:grpSpPr>
          <a:xfrm>
            <a:off x="5561462" y="9525370"/>
            <a:ext cx="2363376" cy="1270001"/>
            <a:chOff x="0" y="1279626"/>
            <a:chExt cx="2363374" cy="1270000"/>
          </a:xfrm>
        </p:grpSpPr>
        <p:grpSp>
          <p:nvGrpSpPr>
            <p:cNvPr id="438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8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84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386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8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90" name="Line"/>
          <p:cNvSpPr/>
          <p:nvPr/>
        </p:nvSpPr>
        <p:spPr>
          <a:xfrm flipH="1">
            <a:off x="6743150" y="8374785"/>
            <a:ext cx="1702326" cy="170232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7" name="Connection Line"/>
          <p:cNvSpPr/>
          <p:nvPr/>
        </p:nvSpPr>
        <p:spPr>
          <a:xfrm>
            <a:off x="8442845" y="9823382"/>
            <a:ext cx="1250048" cy="121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3" fill="norm" stroke="1" extrusionOk="0">
                <a:moveTo>
                  <a:pt x="21600" y="13058"/>
                </a:moveTo>
                <a:cubicBezTo>
                  <a:pt x="9295" y="-5357"/>
                  <a:pt x="2095" y="-4295"/>
                  <a:pt x="0" y="16243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92" name="L ROTATION"/>
          <p:cNvSpPr txBox="1"/>
          <p:nvPr/>
        </p:nvSpPr>
        <p:spPr>
          <a:xfrm>
            <a:off x="8132937" y="11330337"/>
            <a:ext cx="18309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00" name="Normal Implementation (using balanced B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(Reading v9) </a:t>
            </a:r>
          </a:p>
        </p:txBody>
      </p:sp>
      <p:grpSp>
        <p:nvGrpSpPr>
          <p:cNvPr id="4468" name="Group"/>
          <p:cNvGrpSpPr/>
          <p:nvPr/>
        </p:nvGrpSpPr>
        <p:grpSpPr>
          <a:xfrm>
            <a:off x="1319985" y="4721968"/>
            <a:ext cx="17101853" cy="7069736"/>
            <a:chOff x="0" y="0"/>
            <a:chExt cx="17101851" cy="7069735"/>
          </a:xfrm>
        </p:grpSpPr>
        <p:grpSp>
          <p:nvGrpSpPr>
            <p:cNvPr id="4407" name="Group"/>
            <p:cNvGrpSpPr/>
            <p:nvPr/>
          </p:nvGrpSpPr>
          <p:grpSpPr>
            <a:xfrm>
              <a:off x="6546731" y="2733265"/>
              <a:ext cx="2363375" cy="1270001"/>
              <a:chOff x="0" y="1279626"/>
              <a:chExt cx="2363374" cy="1270000"/>
            </a:xfrm>
          </p:grpSpPr>
          <p:grpSp>
            <p:nvGrpSpPr>
              <p:cNvPr id="4403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0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0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404" name="V6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4405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6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08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416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413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09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10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411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14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15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24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42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17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18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41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2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23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32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2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25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26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2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5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1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440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43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33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434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435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486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9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441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48" name="Group"/>
            <p:cNvGrpSpPr/>
            <p:nvPr/>
          </p:nvGrpSpPr>
          <p:grpSpPr>
            <a:xfrm>
              <a:off x="8664261" y="4803402"/>
              <a:ext cx="2363376" cy="1270001"/>
              <a:chOff x="0" y="1279626"/>
              <a:chExt cx="2363374" cy="1270000"/>
            </a:xfrm>
          </p:grpSpPr>
          <p:grpSp>
            <p:nvGrpSpPr>
              <p:cNvPr id="4444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42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43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445" name="V10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446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47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49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56" name="Group"/>
            <p:cNvGrpSpPr/>
            <p:nvPr/>
          </p:nvGrpSpPr>
          <p:grpSpPr>
            <a:xfrm>
              <a:off x="10433005" y="2733265"/>
              <a:ext cx="2363376" cy="1270001"/>
              <a:chOff x="0" y="1279626"/>
              <a:chExt cx="2363374" cy="1270000"/>
            </a:xfrm>
          </p:grpSpPr>
          <p:grpSp>
            <p:nvGrpSpPr>
              <p:cNvPr id="4452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1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453" name="V9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454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55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57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64" name="Group"/>
            <p:cNvGrpSpPr/>
            <p:nvPr/>
          </p:nvGrpSpPr>
          <p:grpSpPr>
            <a:xfrm>
              <a:off x="4241477" y="4803402"/>
              <a:ext cx="2363376" cy="1270001"/>
              <a:chOff x="0" y="1279626"/>
              <a:chExt cx="2363374" cy="1270000"/>
            </a:xfrm>
          </p:grpSpPr>
          <p:grpSp>
            <p:nvGrpSpPr>
              <p:cNvPr id="4460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9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61" name="V5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4462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63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65" name="Line"/>
            <p:cNvSpPr/>
            <p:nvPr/>
          </p:nvSpPr>
          <p:spPr>
            <a:xfrm flipH="1">
              <a:off x="5423164" y="3652817"/>
              <a:ext cx="1702327" cy="170232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87" name="Connection Line"/>
            <p:cNvSpPr/>
            <p:nvPr/>
          </p:nvSpPr>
          <p:spPr>
            <a:xfrm>
              <a:off x="7122859" y="5101414"/>
              <a:ext cx="1250049" cy="121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3" fill="norm" stroke="1" extrusionOk="0">
                  <a:moveTo>
                    <a:pt x="21600" y="13058"/>
                  </a:moveTo>
                  <a:cubicBezTo>
                    <a:pt x="9295" y="-5357"/>
                    <a:pt x="2095" y="-4295"/>
                    <a:pt x="0" y="16243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67" name="L ROTATION"/>
            <p:cNvSpPr txBox="1"/>
            <p:nvPr/>
          </p:nvSpPr>
          <p:spPr>
            <a:xfrm>
              <a:off x="6812952" y="6608369"/>
              <a:ext cx="183093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 ROTATION</a:t>
              </a:r>
            </a:p>
          </p:txBody>
        </p:sp>
      </p:grpSp>
      <p:sp>
        <p:nvSpPr>
          <p:cNvPr id="4469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0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1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2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3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4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5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6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7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8" name="Not taken v10, but, we have to traverse…"/>
          <p:cNvSpPr txBox="1"/>
          <p:nvPr/>
        </p:nvSpPr>
        <p:spPr>
          <a:xfrm>
            <a:off x="12662951" y="9942401"/>
            <a:ext cx="555101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</a:t>
            </a:r>
          </a:p>
        </p:txBody>
      </p:sp>
      <p:sp>
        <p:nvSpPr>
          <p:cNvPr id="4479" name="So, the time complexity of reading list v9 …     n * O(log m)…"/>
          <p:cNvSpPr txBox="1"/>
          <p:nvPr/>
        </p:nvSpPr>
        <p:spPr>
          <a:xfrm>
            <a:off x="750512" y="12099811"/>
            <a:ext cx="11129367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O(log 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480" name="Also the creation of the AVL of version to node…"/>
          <p:cNvSpPr txBox="1"/>
          <p:nvPr/>
        </p:nvSpPr>
        <p:spPr>
          <a:xfrm>
            <a:off x="13158718" y="12099811"/>
            <a:ext cx="881573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Also the creation of the AVL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O(log m) each time </a:t>
            </a:r>
          </a:p>
        </p:txBody>
      </p:sp>
      <p:sp>
        <p:nvSpPr>
          <p:cNvPr id="4481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482" name="Output:     1 -&gt; 100 -&gt; 30 -&gt; 4"/>
          <p:cNvSpPr txBox="1"/>
          <p:nvPr/>
        </p:nvSpPr>
        <p:spPr>
          <a:xfrm>
            <a:off x="17299527" y="3328598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90" name="Normal Implementation (Using Li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List) (Reading v9) </a:t>
            </a:r>
          </a:p>
        </p:txBody>
      </p:sp>
      <p:grpSp>
        <p:nvGrpSpPr>
          <p:cNvPr id="4551" name="Group"/>
          <p:cNvGrpSpPr/>
          <p:nvPr/>
        </p:nvGrpSpPr>
        <p:grpSpPr>
          <a:xfrm>
            <a:off x="1319985" y="4721967"/>
            <a:ext cx="17101853" cy="6073404"/>
            <a:chOff x="0" y="0"/>
            <a:chExt cx="17101851" cy="6073402"/>
          </a:xfrm>
        </p:grpSpPr>
        <p:grpSp>
          <p:nvGrpSpPr>
            <p:cNvPr id="4496" name="Group"/>
            <p:cNvGrpSpPr/>
            <p:nvPr/>
          </p:nvGrpSpPr>
          <p:grpSpPr>
            <a:xfrm>
              <a:off x="6546731" y="2733265"/>
              <a:ext cx="2363375" cy="1270001"/>
              <a:chOff x="0" y="0"/>
              <a:chExt cx="2363374" cy="1270000"/>
            </a:xfrm>
          </p:grpSpPr>
          <p:grpSp>
            <p:nvGrpSpPr>
              <p:cNvPr id="449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49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92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94" name="V5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 </a:t>
                </a:r>
              </a:p>
            </p:txBody>
          </p:sp>
          <p:sp>
            <p:nvSpPr>
              <p:cNvPr id="449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97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505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502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98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99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500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8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03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04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13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510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06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507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508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9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1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12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521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518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14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515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516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70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9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0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529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526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22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523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524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57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27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8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530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36" name="Group"/>
            <p:cNvGrpSpPr/>
            <p:nvPr/>
          </p:nvGrpSpPr>
          <p:grpSpPr>
            <a:xfrm>
              <a:off x="8664261" y="4803402"/>
              <a:ext cx="2363376" cy="1270001"/>
              <a:chOff x="0" y="0"/>
              <a:chExt cx="2363374" cy="1270000"/>
            </a:xfrm>
          </p:grpSpPr>
          <p:grpSp>
            <p:nvGrpSpPr>
              <p:cNvPr id="453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534" name="v6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 </a:t>
                </a:r>
              </a:p>
            </p:txBody>
          </p:sp>
          <p:sp>
            <p:nvSpPr>
              <p:cNvPr id="453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3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43" name="Group"/>
            <p:cNvGrpSpPr/>
            <p:nvPr/>
          </p:nvGrpSpPr>
          <p:grpSpPr>
            <a:xfrm>
              <a:off x="10433005" y="2733265"/>
              <a:ext cx="2363376" cy="1270001"/>
              <a:chOff x="0" y="0"/>
              <a:chExt cx="2363374" cy="1270000"/>
            </a:xfrm>
          </p:grpSpPr>
          <p:grpSp>
            <p:nvGrpSpPr>
              <p:cNvPr id="4540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541" name="V9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542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44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50" name="Group"/>
            <p:cNvGrpSpPr/>
            <p:nvPr/>
          </p:nvGrpSpPr>
          <p:grpSpPr>
            <a:xfrm>
              <a:off x="12953677" y="4803402"/>
              <a:ext cx="2363376" cy="1270001"/>
              <a:chOff x="0" y="0"/>
              <a:chExt cx="2363374" cy="1270000"/>
            </a:xfrm>
          </p:grpSpPr>
          <p:grpSp>
            <p:nvGrpSpPr>
              <p:cNvPr id="4547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45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6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548" name="V10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549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4552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3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4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5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6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7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8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9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0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1" name="Not taken v10, but, we have to traverse…"/>
          <p:cNvSpPr txBox="1"/>
          <p:nvPr/>
        </p:nvSpPr>
        <p:spPr>
          <a:xfrm>
            <a:off x="16904751" y="9758251"/>
            <a:ext cx="5551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v9&gt;v6, </a:t>
            </a:r>
          </a:p>
          <a:p>
            <a:pPr/>
            <a:r>
              <a:t>we take v6 from this line</a:t>
            </a:r>
          </a:p>
        </p:txBody>
      </p:sp>
      <p:sp>
        <p:nvSpPr>
          <p:cNvPr id="4562" name="So, the time complexity of reading list v9 …     n * O(m)…"/>
          <p:cNvSpPr txBox="1"/>
          <p:nvPr/>
        </p:nvSpPr>
        <p:spPr>
          <a:xfrm>
            <a:off x="1096968" y="12099811"/>
            <a:ext cx="10436454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563" name="The creation of the List of version to node…"/>
          <p:cNvSpPr txBox="1"/>
          <p:nvPr/>
        </p:nvSpPr>
        <p:spPr>
          <a:xfrm>
            <a:off x="13597833" y="12099811"/>
            <a:ext cx="793750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creation of the List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O(1) each time </a:t>
            </a:r>
          </a:p>
        </p:txBody>
      </p:sp>
      <p:sp>
        <p:nvSpPr>
          <p:cNvPr id="4564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565" name="Output:     1 -&gt; 100 -&gt; 30 -&gt; 4"/>
          <p:cNvSpPr txBox="1"/>
          <p:nvPr/>
        </p:nvSpPr>
        <p:spPr>
          <a:xfrm>
            <a:off x="17350327" y="3749843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  <p:sp>
        <p:nvSpPr>
          <p:cNvPr id="4566" name="Arrow"/>
          <p:cNvSpPr/>
          <p:nvPr/>
        </p:nvSpPr>
        <p:spPr>
          <a:xfrm>
            <a:off x="11736978" y="972223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7" name="Arrow"/>
          <p:cNvSpPr/>
          <p:nvPr/>
        </p:nvSpPr>
        <p:spPr>
          <a:xfrm rot="11237615">
            <a:off x="12025940" y="9268215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574" name="Pointer Machine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Pointer Machine (Reading v9) </a:t>
            </a:r>
          </a:p>
        </p:txBody>
      </p:sp>
      <p:sp>
        <p:nvSpPr>
          <p:cNvPr id="4575" name="We are taking O(2k.n)-&gt;O(n) time for iterating over the Linked List…"/>
          <p:cNvSpPr txBox="1"/>
          <p:nvPr/>
        </p:nvSpPr>
        <p:spPr>
          <a:xfrm>
            <a:off x="3953179" y="6154720"/>
            <a:ext cx="16477642" cy="1406560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O(2k.n)-&gt;O(n) time for iterating over the Linked List</a:t>
            </a:r>
          </a:p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6" name="We are taking O(2) amortised time for modifying/adding each node to the Linked List…"/>
          <p:cNvSpPr txBox="1"/>
          <p:nvPr/>
        </p:nvSpPr>
        <p:spPr>
          <a:xfrm>
            <a:off x="2668650" y="8414399"/>
            <a:ext cx="19046699" cy="1256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O(2) </a:t>
            </a:r>
            <a:r>
              <a:rPr b="1" u="sng">
                <a:latin typeface="+mn-lt"/>
                <a:ea typeface="+mn-ea"/>
                <a:cs typeface="+mn-cs"/>
                <a:sym typeface="Helvetica Neue"/>
              </a:rPr>
              <a:t>amortised time</a:t>
            </a:r>
            <a:r>
              <a:t> for modifying/adding each node to the Linked List</a:t>
            </a:r>
          </a:p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7" name="Simulation is shown at next page …"/>
          <p:cNvSpPr txBox="1"/>
          <p:nvPr/>
        </p:nvSpPr>
        <p:spPr>
          <a:xfrm>
            <a:off x="19181470" y="13002717"/>
            <a:ext cx="4969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Simulation is shown at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54" name="add(X,B)"/>
          <p:cNvSpPr txBox="1"/>
          <p:nvPr>
            <p:ph type="body" idx="21"/>
          </p:nvPr>
        </p:nvSpPr>
        <p:spPr>
          <a:xfrm>
            <a:off x="1219200" y="2245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add(X,B)</a:t>
            </a:r>
          </a:p>
        </p:txBody>
      </p:sp>
      <p:sp>
        <p:nvSpPr>
          <p:cNvPr id="25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5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5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6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6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7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27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F1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" name="Group"/>
          <p:cNvGrpSpPr/>
          <p:nvPr/>
        </p:nvGrpSpPr>
        <p:grpSpPr>
          <a:xfrm>
            <a:off x="46211" y="101644"/>
            <a:ext cx="24837824" cy="12877581"/>
            <a:chOff x="0" y="0"/>
            <a:chExt cx="24837823" cy="12877579"/>
          </a:xfrm>
        </p:grpSpPr>
        <p:grpSp>
          <p:nvGrpSpPr>
            <p:cNvPr id="4589" name="Group"/>
            <p:cNvGrpSpPr/>
            <p:nvPr/>
          </p:nvGrpSpPr>
          <p:grpSpPr>
            <a:xfrm>
              <a:off x="54240" y="1669601"/>
              <a:ext cx="5165474" cy="2554390"/>
              <a:chOff x="0" y="0"/>
              <a:chExt cx="5165472" cy="2554388"/>
            </a:xfrm>
          </p:grpSpPr>
          <p:sp>
            <p:nvSpPr>
              <p:cNvPr id="4579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8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8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8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83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84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5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586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58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88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93" name="Group"/>
            <p:cNvGrpSpPr/>
            <p:nvPr/>
          </p:nvGrpSpPr>
          <p:grpSpPr>
            <a:xfrm>
              <a:off x="10073137" y="0"/>
              <a:ext cx="4571846" cy="1299869"/>
              <a:chOff x="0" y="0"/>
              <a:chExt cx="4571845" cy="1299868"/>
            </a:xfrm>
          </p:grpSpPr>
          <p:sp>
            <p:nvSpPr>
              <p:cNvPr id="4590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591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592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594" name="Line"/>
            <p:cNvSpPr/>
            <p:nvPr/>
          </p:nvSpPr>
          <p:spPr>
            <a:xfrm flipH="1">
              <a:off x="1089527" y="688409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05" name="Group"/>
            <p:cNvGrpSpPr/>
            <p:nvPr/>
          </p:nvGrpSpPr>
          <p:grpSpPr>
            <a:xfrm>
              <a:off x="54240" y="4544287"/>
              <a:ext cx="5165474" cy="2554389"/>
              <a:chOff x="0" y="0"/>
              <a:chExt cx="5165472" cy="2554388"/>
            </a:xfrm>
          </p:grpSpPr>
          <p:sp>
            <p:nvSpPr>
              <p:cNvPr id="4595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9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99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600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1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02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60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04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606" name="Line"/>
            <p:cNvSpPr/>
            <p:nvPr/>
          </p:nvSpPr>
          <p:spPr>
            <a:xfrm>
              <a:off x="942019" y="3907926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07" name="Line"/>
            <p:cNvSpPr/>
            <p:nvPr/>
          </p:nvSpPr>
          <p:spPr>
            <a:xfrm flipV="1">
              <a:off x="2150555" y="4172249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54240" y="7418972"/>
              <a:ext cx="5165474" cy="2554389"/>
              <a:chOff x="0" y="0"/>
              <a:chExt cx="5165472" cy="2554388"/>
            </a:xfrm>
          </p:grpSpPr>
          <p:sp>
            <p:nvSpPr>
              <p:cNvPr id="4608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1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1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12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3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4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15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61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17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619" name="Line"/>
            <p:cNvSpPr/>
            <p:nvPr/>
          </p:nvSpPr>
          <p:spPr>
            <a:xfrm>
              <a:off x="942019" y="6888457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30" name="Group"/>
            <p:cNvGrpSpPr/>
            <p:nvPr/>
          </p:nvGrpSpPr>
          <p:grpSpPr>
            <a:xfrm>
              <a:off x="54240" y="10323190"/>
              <a:ext cx="5165474" cy="2554390"/>
              <a:chOff x="0" y="0"/>
              <a:chExt cx="5165472" cy="2554388"/>
            </a:xfrm>
          </p:grpSpPr>
          <p:sp>
            <p:nvSpPr>
              <p:cNvPr id="4620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24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26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27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631" name="Line"/>
            <p:cNvSpPr/>
            <p:nvPr/>
          </p:nvSpPr>
          <p:spPr>
            <a:xfrm>
              <a:off x="942019" y="9703111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2" name="Current Version: v13"/>
            <p:cNvSpPr txBox="1"/>
            <p:nvPr/>
          </p:nvSpPr>
          <p:spPr>
            <a:xfrm>
              <a:off x="0" y="131507"/>
              <a:ext cx="287517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Current Version: v13</a:t>
              </a:r>
            </a:p>
          </p:txBody>
        </p:sp>
        <p:grpSp>
          <p:nvGrpSpPr>
            <p:cNvPr id="4643" name="Group"/>
            <p:cNvGrpSpPr/>
            <p:nvPr/>
          </p:nvGrpSpPr>
          <p:grpSpPr>
            <a:xfrm>
              <a:off x="6674162" y="4544287"/>
              <a:ext cx="5165473" cy="2554389"/>
              <a:chOff x="0" y="0"/>
              <a:chExt cx="5165472" cy="2554388"/>
            </a:xfrm>
          </p:grpSpPr>
          <p:sp>
            <p:nvSpPr>
              <p:cNvPr id="4633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63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3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3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37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638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39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40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64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42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644" name="Table"/>
            <p:cNvGraphicFramePr/>
            <p:nvPr/>
          </p:nvGraphicFramePr>
          <p:xfrm>
            <a:off x="23306978" y="1845578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5" name="VERSION…"/>
            <p:cNvSpPr txBox="1"/>
            <p:nvPr/>
          </p:nvSpPr>
          <p:spPr>
            <a:xfrm>
              <a:off x="22687684" y="1324067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6" name="Table"/>
            <p:cNvGraphicFramePr/>
            <p:nvPr/>
          </p:nvGraphicFramePr>
          <p:xfrm>
            <a:off x="23306978" y="4530076"/>
            <a:ext cx="924252" cy="20066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7" name="VERSION…"/>
            <p:cNvSpPr txBox="1"/>
            <p:nvPr/>
          </p:nvSpPr>
          <p:spPr>
            <a:xfrm>
              <a:off x="22687684" y="4053233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8" name="Table"/>
            <p:cNvGraphicFramePr/>
            <p:nvPr/>
          </p:nvGraphicFramePr>
          <p:xfrm>
            <a:off x="23306978" y="7771167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9" name="VERSION…"/>
            <p:cNvSpPr txBox="1"/>
            <p:nvPr/>
          </p:nvSpPr>
          <p:spPr>
            <a:xfrm>
              <a:off x="22687684" y="7208225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50" name="Table"/>
            <p:cNvGraphicFramePr/>
            <p:nvPr/>
          </p:nvGraphicFramePr>
          <p:xfrm>
            <a:off x="23306978" y="10411686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51" name="VERSION…"/>
            <p:cNvSpPr txBox="1"/>
            <p:nvPr/>
          </p:nvSpPr>
          <p:spPr>
            <a:xfrm>
              <a:off x="22687684" y="9848418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652" name="Line"/>
            <p:cNvSpPr/>
            <p:nvPr/>
          </p:nvSpPr>
          <p:spPr>
            <a:xfrm flipH="1" flipV="1">
              <a:off x="5205827" y="3891900"/>
              <a:ext cx="3390587" cy="197896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53" name="Line"/>
            <p:cNvSpPr/>
            <p:nvPr/>
          </p:nvSpPr>
          <p:spPr>
            <a:xfrm flipH="1">
              <a:off x="5176377" y="6811160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64" name="Group"/>
            <p:cNvGrpSpPr/>
            <p:nvPr/>
          </p:nvGrpSpPr>
          <p:grpSpPr>
            <a:xfrm>
              <a:off x="12585915" y="7311247"/>
              <a:ext cx="5165473" cy="2554390"/>
              <a:chOff x="0" y="0"/>
              <a:chExt cx="5165472" cy="2554388"/>
            </a:xfrm>
          </p:grpSpPr>
          <p:sp>
            <p:nvSpPr>
              <p:cNvPr id="4654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5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5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5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58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659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60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61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66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63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665" name="Table"/>
            <p:cNvGraphicFramePr/>
            <p:nvPr/>
          </p:nvGraphicFramePr>
          <p:xfrm>
            <a:off x="7201675" y="7807393"/>
            <a:ext cx="718130" cy="184624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19" name="Connection Line"/>
            <p:cNvSpPr/>
            <p:nvPr/>
          </p:nvSpPr>
          <p:spPr>
            <a:xfrm>
              <a:off x="4713430" y="2439608"/>
              <a:ext cx="3156466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20" name="Connection Line"/>
            <p:cNvSpPr/>
            <p:nvPr/>
          </p:nvSpPr>
          <p:spPr>
            <a:xfrm>
              <a:off x="11143739" y="5405408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68" name="Line"/>
            <p:cNvSpPr/>
            <p:nvPr/>
          </p:nvSpPr>
          <p:spPr>
            <a:xfrm flipH="1">
              <a:off x="5093239" y="9399051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9" name="Line"/>
            <p:cNvSpPr/>
            <p:nvPr/>
          </p:nvSpPr>
          <p:spPr>
            <a:xfrm flipV="1">
              <a:off x="2093868" y="8715120"/>
              <a:ext cx="10466814" cy="3062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80" name="Group"/>
            <p:cNvGrpSpPr/>
            <p:nvPr/>
          </p:nvGrpSpPr>
          <p:grpSpPr>
            <a:xfrm>
              <a:off x="14987395" y="3350516"/>
              <a:ext cx="5165473" cy="2554390"/>
              <a:chOff x="0" y="0"/>
              <a:chExt cx="5165472" cy="2554388"/>
            </a:xfrm>
          </p:grpSpPr>
          <p:sp>
            <p:nvSpPr>
              <p:cNvPr id="4670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67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7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7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74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67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76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677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67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79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681" name="Line"/>
            <p:cNvSpPr/>
            <p:nvPr/>
          </p:nvSpPr>
          <p:spPr>
            <a:xfrm flipH="1">
              <a:off x="13610594" y="5593649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2" name="Line"/>
            <p:cNvSpPr/>
            <p:nvPr/>
          </p:nvSpPr>
          <p:spPr>
            <a:xfrm flipV="1">
              <a:off x="14796217" y="5854270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93" name="Group"/>
            <p:cNvGrpSpPr/>
            <p:nvPr/>
          </p:nvGrpSpPr>
          <p:grpSpPr>
            <a:xfrm>
              <a:off x="8326629" y="1644883"/>
              <a:ext cx="5165473" cy="2554390"/>
              <a:chOff x="0" y="0"/>
              <a:chExt cx="5165472" cy="2554388"/>
            </a:xfrm>
          </p:grpSpPr>
          <p:sp>
            <p:nvSpPr>
              <p:cNvPr id="4683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68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8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8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87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88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89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90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69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92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21" name="Connection Line"/>
            <p:cNvSpPr/>
            <p:nvPr/>
          </p:nvSpPr>
          <p:spPr>
            <a:xfrm>
              <a:off x="9130624" y="3888383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95" name="Line"/>
            <p:cNvSpPr/>
            <p:nvPr/>
          </p:nvSpPr>
          <p:spPr>
            <a:xfrm flipH="1">
              <a:off x="9894858" y="909561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6" name="Line"/>
            <p:cNvSpPr/>
            <p:nvPr/>
          </p:nvSpPr>
          <p:spPr>
            <a:xfrm flipH="1" flipV="1">
              <a:off x="13459001" y="2634275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07" name="Group"/>
            <p:cNvGrpSpPr/>
            <p:nvPr/>
          </p:nvGrpSpPr>
          <p:grpSpPr>
            <a:xfrm>
              <a:off x="17943272" y="7418972"/>
              <a:ext cx="5165473" cy="2554389"/>
              <a:chOff x="0" y="0"/>
              <a:chExt cx="5165472" cy="2554388"/>
            </a:xfrm>
          </p:grpSpPr>
          <p:sp>
            <p:nvSpPr>
              <p:cNvPr id="4697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9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9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0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01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702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03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704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6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708" name="Line"/>
            <p:cNvSpPr/>
            <p:nvPr/>
          </p:nvSpPr>
          <p:spPr>
            <a:xfrm flipH="1" flipV="1">
              <a:off x="18993817" y="5981270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9" name="Line"/>
            <p:cNvSpPr/>
            <p:nvPr/>
          </p:nvSpPr>
          <p:spPr>
            <a:xfrm flipH="1">
              <a:off x="5299368" y="9630848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0" name="Line"/>
            <p:cNvSpPr/>
            <p:nvPr/>
          </p:nvSpPr>
          <p:spPr>
            <a:xfrm flipV="1">
              <a:off x="2093868" y="9963004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Connection Line"/>
            <p:cNvSpPr/>
            <p:nvPr/>
          </p:nvSpPr>
          <p:spPr>
            <a:xfrm>
              <a:off x="19507172" y="4121615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713" name="Arrow"/>
          <p:cNvSpPr/>
          <p:nvPr/>
        </p:nvSpPr>
        <p:spPr>
          <a:xfrm rot="10550623">
            <a:off x="1620226" y="796838"/>
            <a:ext cx="87667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4" name="Arrow"/>
          <p:cNvSpPr/>
          <p:nvPr/>
        </p:nvSpPr>
        <p:spPr>
          <a:xfrm rot="1950751">
            <a:off x="4275573" y="3255409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5" name="Arrow"/>
          <p:cNvSpPr/>
          <p:nvPr/>
        </p:nvSpPr>
        <p:spPr>
          <a:xfrm rot="1950751">
            <a:off x="10650973" y="6259370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6" name="Arrow"/>
          <p:cNvSpPr/>
          <p:nvPr/>
        </p:nvSpPr>
        <p:spPr>
          <a:xfrm rot="10550623">
            <a:off x="4515825" y="9102638"/>
            <a:ext cx="876670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7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8" name="Output:     1 -&gt; 100 -&gt; 200 (f1 from mod table)…"/>
          <p:cNvSpPr txBox="1"/>
          <p:nvPr/>
        </p:nvSpPr>
        <p:spPr>
          <a:xfrm>
            <a:off x="10878001" y="11878209"/>
            <a:ext cx="9160765" cy="10804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200 (f1 from mod table) </a:t>
            </a:r>
          </a:p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-&gt; 30 (f1 from mod table)-&gt;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7" name="Group"/>
          <p:cNvGrpSpPr/>
          <p:nvPr/>
        </p:nvGrpSpPr>
        <p:grpSpPr>
          <a:xfrm>
            <a:off x="100451" y="101644"/>
            <a:ext cx="24783585" cy="12877581"/>
            <a:chOff x="0" y="23404"/>
            <a:chExt cx="24783583" cy="12877579"/>
          </a:xfrm>
        </p:grpSpPr>
        <p:grpSp>
          <p:nvGrpSpPr>
            <p:cNvPr id="4734" name="Group"/>
            <p:cNvGrpSpPr/>
            <p:nvPr/>
          </p:nvGrpSpPr>
          <p:grpSpPr>
            <a:xfrm>
              <a:off x="-1" y="1693006"/>
              <a:ext cx="5165474" cy="2554390"/>
              <a:chOff x="0" y="0"/>
              <a:chExt cx="5165472" cy="2554388"/>
            </a:xfrm>
          </p:grpSpPr>
          <p:sp>
            <p:nvSpPr>
              <p:cNvPr id="4724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2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2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2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28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29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30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31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73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33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738" name="Group"/>
            <p:cNvGrpSpPr/>
            <p:nvPr/>
          </p:nvGrpSpPr>
          <p:grpSpPr>
            <a:xfrm>
              <a:off x="10018896" y="23404"/>
              <a:ext cx="4571846" cy="1299870"/>
              <a:chOff x="0" y="0"/>
              <a:chExt cx="4571845" cy="1299868"/>
            </a:xfrm>
          </p:grpSpPr>
          <p:sp>
            <p:nvSpPr>
              <p:cNvPr id="4735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736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737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39" name="Line"/>
            <p:cNvSpPr/>
            <p:nvPr/>
          </p:nvSpPr>
          <p:spPr>
            <a:xfrm flipH="1">
              <a:off x="1035286" y="711814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50" name="Group"/>
            <p:cNvGrpSpPr/>
            <p:nvPr/>
          </p:nvGrpSpPr>
          <p:grpSpPr>
            <a:xfrm>
              <a:off x="0" y="4567691"/>
              <a:ext cx="5165473" cy="2554390"/>
              <a:chOff x="0" y="0"/>
              <a:chExt cx="5165472" cy="2554388"/>
            </a:xfrm>
          </p:grpSpPr>
          <p:sp>
            <p:nvSpPr>
              <p:cNvPr id="4740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44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45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46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7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74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49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751" name="Line"/>
            <p:cNvSpPr/>
            <p:nvPr/>
          </p:nvSpPr>
          <p:spPr>
            <a:xfrm>
              <a:off x="887778" y="3931331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2" name="Line"/>
            <p:cNvSpPr/>
            <p:nvPr/>
          </p:nvSpPr>
          <p:spPr>
            <a:xfrm flipV="1">
              <a:off x="2096314" y="4195654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63" name="Group"/>
            <p:cNvGrpSpPr/>
            <p:nvPr/>
          </p:nvGrpSpPr>
          <p:grpSpPr>
            <a:xfrm>
              <a:off x="-1" y="7442376"/>
              <a:ext cx="5165474" cy="2554390"/>
              <a:chOff x="0" y="0"/>
              <a:chExt cx="5165472" cy="2554388"/>
            </a:xfrm>
          </p:grpSpPr>
          <p:sp>
            <p:nvSpPr>
              <p:cNvPr id="4753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5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5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5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57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58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59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76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62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764" name="Line"/>
            <p:cNvSpPr/>
            <p:nvPr/>
          </p:nvSpPr>
          <p:spPr>
            <a:xfrm>
              <a:off x="887778" y="6911862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75" name="Group"/>
            <p:cNvGrpSpPr/>
            <p:nvPr/>
          </p:nvGrpSpPr>
          <p:grpSpPr>
            <a:xfrm>
              <a:off x="-1" y="10346595"/>
              <a:ext cx="5165474" cy="2554390"/>
              <a:chOff x="0" y="0"/>
              <a:chExt cx="5165472" cy="2554388"/>
            </a:xfrm>
          </p:grpSpPr>
          <p:sp>
            <p:nvSpPr>
              <p:cNvPr id="4765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6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69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7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71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772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77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74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776" name="Line"/>
            <p:cNvSpPr/>
            <p:nvPr/>
          </p:nvSpPr>
          <p:spPr>
            <a:xfrm>
              <a:off x="887778" y="9726515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7" name="FINAL NOTE"/>
            <p:cNvSpPr/>
            <p:nvPr/>
          </p:nvSpPr>
          <p:spPr>
            <a:xfrm>
              <a:off x="1786193" y="3855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FINAL NOTE</a:t>
              </a:r>
            </a:p>
          </p:txBody>
        </p:sp>
        <p:grpSp>
          <p:nvGrpSpPr>
            <p:cNvPr id="4788" name="Group"/>
            <p:cNvGrpSpPr/>
            <p:nvPr/>
          </p:nvGrpSpPr>
          <p:grpSpPr>
            <a:xfrm>
              <a:off x="6619921" y="4567691"/>
              <a:ext cx="5165473" cy="2554390"/>
              <a:chOff x="0" y="0"/>
              <a:chExt cx="5165472" cy="2554388"/>
            </a:xfrm>
          </p:grpSpPr>
          <p:sp>
            <p:nvSpPr>
              <p:cNvPr id="4778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77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8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82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783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84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85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78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87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789" name="Table"/>
            <p:cNvGraphicFramePr/>
            <p:nvPr/>
          </p:nvGraphicFramePr>
          <p:xfrm>
            <a:off x="23227337" y="1843583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0" name="VERSION…"/>
            <p:cNvSpPr/>
            <p:nvPr/>
          </p:nvSpPr>
          <p:spPr>
            <a:xfrm>
              <a:off x="22633443" y="1587298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1" name="Table"/>
            <p:cNvGraphicFramePr/>
            <p:nvPr/>
          </p:nvGraphicFramePr>
          <p:xfrm>
            <a:off x="23227337" y="452808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2" name="VERSION…"/>
            <p:cNvSpPr/>
            <p:nvPr/>
          </p:nvSpPr>
          <p:spPr>
            <a:xfrm>
              <a:off x="22633443" y="4316464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3" name="Table"/>
            <p:cNvGraphicFramePr/>
            <p:nvPr/>
          </p:nvGraphicFramePr>
          <p:xfrm>
            <a:off x="23227337" y="7769172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4" name="VERSION…"/>
            <p:cNvSpPr/>
            <p:nvPr/>
          </p:nvSpPr>
          <p:spPr>
            <a:xfrm>
              <a:off x="22633443" y="7471456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5" name="Table"/>
            <p:cNvGraphicFramePr/>
            <p:nvPr/>
          </p:nvGraphicFramePr>
          <p:xfrm>
            <a:off x="23227337" y="1040969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6" name="VERSION…"/>
            <p:cNvSpPr/>
            <p:nvPr/>
          </p:nvSpPr>
          <p:spPr>
            <a:xfrm>
              <a:off x="22633443" y="10111649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797" name="Line"/>
            <p:cNvSpPr/>
            <p:nvPr/>
          </p:nvSpPr>
          <p:spPr>
            <a:xfrm flipH="1" flipV="1">
              <a:off x="5151586" y="3915305"/>
              <a:ext cx="3390587" cy="197896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98" name="Line"/>
            <p:cNvSpPr/>
            <p:nvPr/>
          </p:nvSpPr>
          <p:spPr>
            <a:xfrm flipH="1">
              <a:off x="5122136" y="6834565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09" name="Group"/>
            <p:cNvGrpSpPr/>
            <p:nvPr/>
          </p:nvGrpSpPr>
          <p:grpSpPr>
            <a:xfrm>
              <a:off x="12531674" y="7334652"/>
              <a:ext cx="5165473" cy="2554390"/>
              <a:chOff x="0" y="0"/>
              <a:chExt cx="5165472" cy="2554388"/>
            </a:xfrm>
          </p:grpSpPr>
          <p:sp>
            <p:nvSpPr>
              <p:cNvPr id="4799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0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0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0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03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804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805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06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80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8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810" name="Table"/>
            <p:cNvGraphicFramePr/>
            <p:nvPr/>
          </p:nvGraphicFramePr>
          <p:xfrm>
            <a:off x="7122034" y="7805398"/>
            <a:ext cx="762001" cy="187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864" name="Connection Line"/>
            <p:cNvSpPr/>
            <p:nvPr/>
          </p:nvSpPr>
          <p:spPr>
            <a:xfrm>
              <a:off x="4659189" y="2463013"/>
              <a:ext cx="3156467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65" name="Connection Line"/>
            <p:cNvSpPr/>
            <p:nvPr/>
          </p:nvSpPr>
          <p:spPr>
            <a:xfrm>
              <a:off x="11089498" y="5428813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13" name="Line"/>
            <p:cNvSpPr/>
            <p:nvPr/>
          </p:nvSpPr>
          <p:spPr>
            <a:xfrm flipH="1">
              <a:off x="5038998" y="9422456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4" name="Line"/>
            <p:cNvSpPr/>
            <p:nvPr/>
          </p:nvSpPr>
          <p:spPr>
            <a:xfrm flipV="1">
              <a:off x="2039627" y="8738524"/>
              <a:ext cx="10466814" cy="306203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25" name="Group"/>
            <p:cNvGrpSpPr/>
            <p:nvPr/>
          </p:nvGrpSpPr>
          <p:grpSpPr>
            <a:xfrm>
              <a:off x="14933154" y="3373921"/>
              <a:ext cx="5165473" cy="2554390"/>
              <a:chOff x="0" y="0"/>
              <a:chExt cx="5165472" cy="2554388"/>
            </a:xfrm>
          </p:grpSpPr>
          <p:sp>
            <p:nvSpPr>
              <p:cNvPr id="4815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81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1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1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19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82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21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822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82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24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26" name="Line"/>
            <p:cNvSpPr/>
            <p:nvPr/>
          </p:nvSpPr>
          <p:spPr>
            <a:xfrm flipH="1">
              <a:off x="13556353" y="5617054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27" name="Line"/>
            <p:cNvSpPr/>
            <p:nvPr/>
          </p:nvSpPr>
          <p:spPr>
            <a:xfrm flipV="1">
              <a:off x="14741976" y="5877675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38" name="Group"/>
            <p:cNvGrpSpPr/>
            <p:nvPr/>
          </p:nvGrpSpPr>
          <p:grpSpPr>
            <a:xfrm>
              <a:off x="8272388" y="1668288"/>
              <a:ext cx="5165474" cy="2554390"/>
              <a:chOff x="0" y="0"/>
              <a:chExt cx="5165472" cy="2554388"/>
            </a:xfrm>
          </p:grpSpPr>
          <p:sp>
            <p:nvSpPr>
              <p:cNvPr id="4828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82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3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3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32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833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34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35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83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37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66" name="Connection Line"/>
            <p:cNvSpPr/>
            <p:nvPr/>
          </p:nvSpPr>
          <p:spPr>
            <a:xfrm>
              <a:off x="9076383" y="3911788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40" name="Line"/>
            <p:cNvSpPr/>
            <p:nvPr/>
          </p:nvSpPr>
          <p:spPr>
            <a:xfrm flipH="1">
              <a:off x="9840617" y="932966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41" name="Line"/>
            <p:cNvSpPr/>
            <p:nvPr/>
          </p:nvSpPr>
          <p:spPr>
            <a:xfrm flipH="1" flipV="1">
              <a:off x="13404760" y="2657680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52" name="Group"/>
            <p:cNvGrpSpPr/>
            <p:nvPr/>
          </p:nvGrpSpPr>
          <p:grpSpPr>
            <a:xfrm>
              <a:off x="17889031" y="7442376"/>
              <a:ext cx="5165473" cy="2554390"/>
              <a:chOff x="0" y="0"/>
              <a:chExt cx="5165472" cy="2554388"/>
            </a:xfrm>
          </p:grpSpPr>
          <p:sp>
            <p:nvSpPr>
              <p:cNvPr id="4842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843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44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45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46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847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848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49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0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1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853" name="Line"/>
            <p:cNvSpPr/>
            <p:nvPr/>
          </p:nvSpPr>
          <p:spPr>
            <a:xfrm flipH="1" flipV="1">
              <a:off x="18939576" y="6004675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4" name="Line"/>
            <p:cNvSpPr/>
            <p:nvPr/>
          </p:nvSpPr>
          <p:spPr>
            <a:xfrm flipH="1">
              <a:off x="5245127" y="9654253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5" name="Line"/>
            <p:cNvSpPr/>
            <p:nvPr/>
          </p:nvSpPr>
          <p:spPr>
            <a:xfrm flipV="1">
              <a:off x="2039627" y="9986409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67" name="Connection Line"/>
            <p:cNvSpPr/>
            <p:nvPr/>
          </p:nvSpPr>
          <p:spPr>
            <a:xfrm>
              <a:off x="19452931" y="4145020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858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9" name="Rectangle"/>
          <p:cNvSpPr/>
          <p:nvPr/>
        </p:nvSpPr>
        <p:spPr>
          <a:xfrm>
            <a:off x="-38547" y="1435122"/>
            <a:ext cx="5495331" cy="2972613"/>
          </a:xfrm>
          <a:prstGeom prst="rect">
            <a:avLst/>
          </a:prstGeom>
          <a:blipFill>
            <a:blip r:embed="rId2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0" name="Rectangle"/>
          <p:cNvSpPr/>
          <p:nvPr/>
        </p:nvSpPr>
        <p:spPr>
          <a:xfrm>
            <a:off x="-38547" y="4571615"/>
            <a:ext cx="5495331" cy="2972613"/>
          </a:xfrm>
          <a:prstGeom prst="rect">
            <a:avLst/>
          </a:prstGeom>
          <a:blipFill>
            <a:blip r:embed="rId3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1" name="Rectangle"/>
          <p:cNvSpPr/>
          <p:nvPr/>
        </p:nvSpPr>
        <p:spPr>
          <a:xfrm>
            <a:off x="6652465" y="4571615"/>
            <a:ext cx="5495331" cy="2972613"/>
          </a:xfrm>
          <a:prstGeom prst="rect">
            <a:avLst/>
          </a:prstGeom>
          <a:blipFill>
            <a:blip r:embed="rId4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2" name="Rectangle"/>
          <p:cNvSpPr/>
          <p:nvPr/>
        </p:nvSpPr>
        <p:spPr>
          <a:xfrm>
            <a:off x="12419301" y="7186778"/>
            <a:ext cx="5495332" cy="2972613"/>
          </a:xfrm>
          <a:prstGeom prst="rect">
            <a:avLst/>
          </a:prstGeom>
          <a:blipFill>
            <a:blip r:embed="rId5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3" name="Read Only Nodes…"/>
          <p:cNvSpPr/>
          <p:nvPr/>
        </p:nvSpPr>
        <p:spPr>
          <a:xfrm>
            <a:off x="10935001" y="11940794"/>
            <a:ext cx="8463931" cy="1497270"/>
          </a:xfrm>
          <a:prstGeom prst="rect">
            <a:avLst/>
          </a:prstGeom>
          <a:blipFill>
            <a:blip r:embed="rId6">
              <a:alphaModFix amt="56358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000000"/>
                </a:solidFill>
              </a:defRPr>
            </a:pPr>
            <a:r>
              <a:t>Read Only Nodes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 has no provision to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Mods there in Partial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89" name="update(f1,X,2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update(f1,X,200)</a:t>
            </a:r>
          </a:p>
        </p:txBody>
      </p:sp>
      <p:sp>
        <p:nvSpPr>
          <p:cNvPr id="29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9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9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9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0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0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1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1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24" name="update(f1,C,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update(f1,C,30)</a:t>
            </a:r>
          </a:p>
        </p:txBody>
      </p:sp>
      <p:sp>
        <p:nvSpPr>
          <p:cNvPr id="32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2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2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3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3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59" name="update(f1,B,1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update(f1,B,110)</a:t>
            </a:r>
          </a:p>
        </p:txBody>
      </p:sp>
      <p:sp>
        <p:nvSpPr>
          <p:cNvPr id="36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6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6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6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7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4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7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8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