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artial Persistent Data-structur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Partial Persistent Data-structure</a:t>
            </a:r>
          </a:p>
        </p:txBody>
      </p:sp>
      <p:sp>
        <p:nvSpPr>
          <p:cNvPr id="152" name="Pointer Machine Model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Pointer Machine Model</a:t>
            </a:r>
          </a:p>
        </p:txBody>
      </p:sp>
      <p:sp>
        <p:nvSpPr>
          <p:cNvPr id="153" name="Slide Number"/>
          <p:cNvSpPr txBox="1"/>
          <p:nvPr>
            <p:ph type="sldNum" sz="quarter" idx="4294967295"/>
          </p:nvPr>
        </p:nvSpPr>
        <p:spPr>
          <a:xfrm>
            <a:off x="12071299" y="13080999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4" name="PROJECT MEMBERS: ANANNYO DEY, SOUMYAJIT RUDRA SARMA , DEBASMIT ROY, KANKO GHOSH AND KUSHAL DAS"/>
          <p:cNvSpPr txBox="1"/>
          <p:nvPr/>
        </p:nvSpPr>
        <p:spPr>
          <a:xfrm>
            <a:off x="1041400" y="12233968"/>
            <a:ext cx="15041996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b="1" spc="-42" sz="2100"/>
            </a:pPr>
            <a:r>
              <a:t>PROJECT MEMBERS: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ANANNYO DEY, SOUMYAJIT RUDRA SARMA , DEBASMIT ROY, KANKO GHOSH AND KUSHAL 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394" name="update(f1,A,22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update(f1,A,22)</a:t>
            </a:r>
          </a:p>
        </p:txBody>
      </p:sp>
      <p:sp>
        <p:nvSpPr>
          <p:cNvPr id="395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396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02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397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98" name="22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399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2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23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07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403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04" name="11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405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4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12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408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09" name="3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410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5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16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413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14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15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421" name="Group"/>
          <p:cNvGrpSpPr/>
          <p:nvPr/>
        </p:nvGrpSpPr>
        <p:grpSpPr>
          <a:xfrm>
            <a:off x="9992557" y="3933131"/>
            <a:ext cx="3571430" cy="2872977"/>
            <a:chOff x="0" y="0"/>
            <a:chExt cx="3571428" cy="2872976"/>
          </a:xfrm>
        </p:grpSpPr>
        <p:sp>
          <p:nvSpPr>
            <p:cNvPr id="417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18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419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6" name="Connection Line"/>
            <p:cNvSpPr/>
            <p:nvPr/>
          </p:nvSpPr>
          <p:spPr>
            <a:xfrm>
              <a:off x="2388264" y="886550"/>
              <a:ext cx="1183165" cy="198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9" h="21600" fill="norm" stroke="1" extrusionOk="0">
                  <a:moveTo>
                    <a:pt x="0" y="0"/>
                  </a:moveTo>
                  <a:cubicBezTo>
                    <a:pt x="18192" y="6709"/>
                    <a:pt x="21600" y="13909"/>
                    <a:pt x="10223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429" name="remove(C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remove(C)</a:t>
            </a:r>
          </a:p>
        </p:txBody>
      </p:sp>
      <p:sp>
        <p:nvSpPr>
          <p:cNvPr id="430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431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37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432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33" name="22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434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52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53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42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438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39" name="11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440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54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46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443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44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45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9992557" y="3933131"/>
            <a:ext cx="7037685" cy="2909031"/>
            <a:chOff x="0" y="0"/>
            <a:chExt cx="7037683" cy="2909030"/>
          </a:xfrm>
        </p:grpSpPr>
        <p:sp>
          <p:nvSpPr>
            <p:cNvPr id="447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48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449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55" name="Connection Line"/>
            <p:cNvSpPr/>
            <p:nvPr/>
          </p:nvSpPr>
          <p:spPr>
            <a:xfrm>
              <a:off x="2388264" y="886550"/>
              <a:ext cx="4649420" cy="2022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241" y="654"/>
                    <a:pt x="19441" y="7854"/>
                    <a:pt x="21600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458" name="update(f1,D,4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update(f1,D,40)</a:t>
            </a:r>
          </a:p>
        </p:txBody>
      </p:sp>
      <p:sp>
        <p:nvSpPr>
          <p:cNvPr id="459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460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66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461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62" name="22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463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81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82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71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467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68" name="11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469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83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75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472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73" name="4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40</a:t>
              </a:r>
            </a:p>
          </p:txBody>
        </p:sp>
        <p:sp>
          <p:nvSpPr>
            <p:cNvPr id="474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480" name="Group"/>
          <p:cNvGrpSpPr/>
          <p:nvPr/>
        </p:nvGrpSpPr>
        <p:grpSpPr>
          <a:xfrm>
            <a:off x="9992557" y="3933131"/>
            <a:ext cx="7037685" cy="2909031"/>
            <a:chOff x="0" y="0"/>
            <a:chExt cx="7037683" cy="2909030"/>
          </a:xfrm>
        </p:grpSpPr>
        <p:sp>
          <p:nvSpPr>
            <p:cNvPr id="476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77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478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84" name="Connection Line"/>
            <p:cNvSpPr/>
            <p:nvPr/>
          </p:nvSpPr>
          <p:spPr>
            <a:xfrm>
              <a:off x="2388264" y="886550"/>
              <a:ext cx="4649420" cy="2022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241" y="654"/>
                    <a:pt x="19441" y="7854"/>
                    <a:pt x="21600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artial Persistent Linked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Partial Persistent Linked List </a:t>
            </a:r>
          </a:p>
        </p:txBody>
      </p:sp>
      <p:sp>
        <p:nvSpPr>
          <p:cNvPr id="487" name="Operations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Operations:</a:t>
            </a:r>
          </a:p>
        </p:txBody>
      </p:sp>
      <p:sp>
        <p:nvSpPr>
          <p:cNvPr id="488" name="start = init() : To initiate linked list and “start” pointer holds the starting position in v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start = init() : To initiate linked list and “start” pointer holds the starting position in v0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create_node(x, a): Allocate a new node x with f1 = a and f2 = NULL, and set its default version to current version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add(x, y, a)   :   Add new node x with value = a after y and update the version 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remove(x) :   Remove node x and update the version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iterate_over_LL(v) : Iterate over the whole linked list in version v 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update(f_i,x,val) : Update the i-th  field in node x to new value ‘val’ and update the version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Interesting thing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Interesting thing!</a:t>
            </a:r>
          </a:p>
        </p:txBody>
      </p:sp>
      <p:sp>
        <p:nvSpPr>
          <p:cNvPr id="491" name="add(x,y) and remove(x) are not Elementary operatio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add(x,y) and remove(x) are not Elementary operations </a:t>
            </a:r>
          </a:p>
        </p:txBody>
      </p:sp>
      <p:sp>
        <p:nvSpPr>
          <p:cNvPr id="492" name="add(X,C,123) consists of"/>
          <p:cNvSpPr txBox="1"/>
          <p:nvPr/>
        </p:nvSpPr>
        <p:spPr>
          <a:xfrm>
            <a:off x="1942327" y="5465014"/>
            <a:ext cx="4526104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add(X,C,123) consists of </a:t>
            </a:r>
          </a:p>
        </p:txBody>
      </p:sp>
      <p:graphicFrame>
        <p:nvGraphicFramePr>
          <p:cNvPr id="493" name="Table"/>
          <p:cNvGraphicFramePr/>
          <p:nvPr/>
        </p:nvGraphicFramePr>
        <p:xfrm>
          <a:off x="2171405" y="6241009"/>
          <a:ext cx="2895809" cy="230059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9769"/>
              </a:tblGrid>
              <a:tr h="38131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with value 123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38131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A  to X  :  update(f2, A, X)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31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:  update(f2, X, C)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31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 Set BP of X to A:  X.bp = 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31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BP of B to X: B.bp =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31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trike="sngStrike" sz="2000">
                          <a:solidFill>
                            <a:srgbClr val="FFFFFF"/>
                          </a:solidFill>
                        </a:rPr>
                        <a:t>Set f1 of X(optional)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94" name="A"/>
          <p:cNvSpPr/>
          <p:nvPr/>
        </p:nvSpPr>
        <p:spPr>
          <a:xfrm>
            <a:off x="2369875" y="111244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495" name="X"/>
          <p:cNvSpPr/>
          <p:nvPr/>
        </p:nvSpPr>
        <p:spPr>
          <a:xfrm>
            <a:off x="3866799" y="9117541"/>
            <a:ext cx="1270001" cy="1270001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96" name="B"/>
          <p:cNvSpPr/>
          <p:nvPr/>
        </p:nvSpPr>
        <p:spPr>
          <a:xfrm>
            <a:off x="5372703" y="111244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97" name="Line"/>
          <p:cNvSpPr/>
          <p:nvPr/>
        </p:nvSpPr>
        <p:spPr>
          <a:xfrm>
            <a:off x="3871289" y="11928998"/>
            <a:ext cx="126102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8" name="Arrow"/>
          <p:cNvSpPr/>
          <p:nvPr/>
        </p:nvSpPr>
        <p:spPr>
          <a:xfrm flipH="1" rot="16200000">
            <a:off x="3866799" y="1049278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99" name="remove(x) consists of"/>
          <p:cNvSpPr txBox="1"/>
          <p:nvPr/>
        </p:nvSpPr>
        <p:spPr>
          <a:xfrm>
            <a:off x="16169202" y="5465014"/>
            <a:ext cx="3956813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remove(x) consists of </a:t>
            </a:r>
          </a:p>
        </p:txBody>
      </p:sp>
      <p:sp>
        <p:nvSpPr>
          <p:cNvPr id="500" name="A"/>
          <p:cNvSpPr/>
          <p:nvPr/>
        </p:nvSpPr>
        <p:spPr>
          <a:xfrm>
            <a:off x="15387930" y="111244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01" name="X"/>
          <p:cNvSpPr/>
          <p:nvPr/>
        </p:nvSpPr>
        <p:spPr>
          <a:xfrm>
            <a:off x="17811275" y="11124417"/>
            <a:ext cx="1270001" cy="1270001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02" name="B"/>
          <p:cNvSpPr/>
          <p:nvPr/>
        </p:nvSpPr>
        <p:spPr>
          <a:xfrm>
            <a:off x="20234619" y="111244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503" name="Line"/>
          <p:cNvSpPr/>
          <p:nvPr/>
        </p:nvSpPr>
        <p:spPr>
          <a:xfrm>
            <a:off x="19045753" y="11886417"/>
            <a:ext cx="126102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4" name="Arrow"/>
          <p:cNvSpPr/>
          <p:nvPr/>
        </p:nvSpPr>
        <p:spPr>
          <a:xfrm rot="16149078">
            <a:off x="17810886" y="9781885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05" name="Line"/>
          <p:cNvSpPr/>
          <p:nvPr/>
        </p:nvSpPr>
        <p:spPr>
          <a:xfrm>
            <a:off x="16708287" y="11886417"/>
            <a:ext cx="126102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6" name="Modify F2 of Parent C (i.e., X) -&gt; F2 of C (successor of C)"/>
          <p:cNvSpPr txBox="1"/>
          <p:nvPr/>
        </p:nvSpPr>
        <p:spPr>
          <a:xfrm>
            <a:off x="14862499" y="6281704"/>
            <a:ext cx="657021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defTabSz="914400"/>
            <a:r>
              <a:t>Modify F2 of Parent C (i.e., X) -&gt; F2 of C (successor of C)</a:t>
            </a:r>
          </a:p>
        </p:txBody>
      </p:sp>
      <p:graphicFrame>
        <p:nvGraphicFramePr>
          <p:cNvPr id="507" name="Table"/>
          <p:cNvGraphicFramePr/>
          <p:nvPr/>
        </p:nvGraphicFramePr>
        <p:xfrm>
          <a:off x="16111390" y="6924506"/>
          <a:ext cx="2895809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9769"/>
              </a:tblGrid>
              <a:tr h="76262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update(f2, A, B)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76262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 Set BP of B to A:  B.bp = 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158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If all shared reference of X is removed
Then free up the memory associated with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Elementary Operations:"/>
          <p:cNvSpPr txBox="1"/>
          <p:nvPr/>
        </p:nvSpPr>
        <p:spPr>
          <a:xfrm>
            <a:off x="1206499" y="1054184"/>
            <a:ext cx="21971002" cy="1800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1097252">
              <a:lnSpc>
                <a:spcPct val="80000"/>
              </a:lnSpc>
              <a:defRPr b="1" spc="-112" sz="11250"/>
            </a:lvl1pPr>
          </a:lstStyle>
          <a:p>
            <a:pPr/>
            <a:r>
              <a:t>Elementary Operations: </a:t>
            </a:r>
          </a:p>
        </p:txBody>
      </p:sp>
      <p:graphicFrame>
        <p:nvGraphicFramePr>
          <p:cNvPr id="510" name="Table"/>
          <p:cNvGraphicFramePr/>
          <p:nvPr/>
        </p:nvGraphicFramePr>
        <p:xfrm>
          <a:off x="1212848" y="3820552"/>
          <a:ext cx="21971004" cy="8255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958304"/>
              </a:tblGrid>
              <a:tr h="2060575">
                <a:tc>
                  <a:txBody>
                    <a:bodyPr/>
                    <a:lstStyle/>
                    <a:p>
                      <a:pPr marL="609600" indent="-609600"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buChar char="•"/>
                        <a:defRPr sz="4800"/>
                      </a:pPr>
                      <a:r>
                        <a:t>start = init()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575">
                <a:tc>
                  <a:txBody>
                    <a:bodyPr/>
                    <a:lstStyle/>
                    <a:p>
                      <a:pPr marL="609600" indent="-609600"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buChar char="•"/>
                        <a:defRPr sz="4800"/>
                      </a:pPr>
                      <a:r>
                        <a:t>create_node(x, a)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575">
                <a:tc>
                  <a:txBody>
                    <a:bodyPr/>
                    <a:lstStyle/>
                    <a:p>
                      <a:pPr marL="609600" indent="-609600"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buChar char="•"/>
                        <a:defRPr sz="4800"/>
                      </a:pPr>
                      <a:r>
                        <a:t>iterate_over_LL(v)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575">
                <a:tc>
                  <a:txBody>
                    <a:bodyPr/>
                    <a:lstStyle/>
                    <a:p>
                      <a:pPr marL="609600" indent="-609600"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buChar char="•"/>
                        <a:defRPr sz="4800"/>
                      </a:pPr>
                      <a:r>
                        <a:t>update(f_i,x,val)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ersistent Linked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Persistent Linked List</a:t>
            </a:r>
          </a:p>
        </p:txBody>
      </p:sp>
      <p:sp>
        <p:nvSpPr>
          <p:cNvPr id="513" name="Nod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Node</a:t>
            </a:r>
          </a:p>
        </p:txBody>
      </p:sp>
      <p:grpSp>
        <p:nvGrpSpPr>
          <p:cNvPr id="524" name="Group"/>
          <p:cNvGrpSpPr/>
          <p:nvPr/>
        </p:nvGrpSpPr>
        <p:grpSpPr>
          <a:xfrm>
            <a:off x="3512790" y="4686174"/>
            <a:ext cx="8865550" cy="7856475"/>
            <a:chOff x="0" y="0"/>
            <a:chExt cx="8865548" cy="7856473"/>
          </a:xfrm>
        </p:grpSpPr>
        <p:sp>
          <p:nvSpPr>
            <p:cNvPr id="514" name="X"/>
            <p:cNvSpPr/>
            <p:nvPr/>
          </p:nvSpPr>
          <p:spPr>
            <a:xfrm>
              <a:off x="4805" y="849618"/>
              <a:ext cx="8860744" cy="700685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 </a:t>
              </a:r>
              <a:r>
                <a:rPr sz="43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rPr>
                <a:t>X</a:t>
              </a:r>
            </a:p>
          </p:txBody>
        </p:sp>
        <p:sp>
          <p:nvSpPr>
            <p:cNvPr id="515" name="DEFAULT FIELDS"/>
            <p:cNvSpPr/>
            <p:nvPr/>
          </p:nvSpPr>
          <p:spPr>
            <a:xfrm>
              <a:off x="383953" y="1205070"/>
              <a:ext cx="1601270" cy="64886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516" name="BACK POINTERS"/>
            <p:cNvSpPr/>
            <p:nvPr/>
          </p:nvSpPr>
          <p:spPr>
            <a:xfrm>
              <a:off x="2451202" y="1205070"/>
              <a:ext cx="1708498" cy="64886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517" name="MODIFICATION LOGS"/>
            <p:cNvSpPr/>
            <p:nvPr/>
          </p:nvSpPr>
          <p:spPr>
            <a:xfrm>
              <a:off x="5123311" y="1204627"/>
              <a:ext cx="3361885" cy="6489531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518" name="F1 (VALUE)"/>
            <p:cNvSpPr/>
            <p:nvPr/>
          </p:nvSpPr>
          <p:spPr>
            <a:xfrm>
              <a:off x="549588" y="1915973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F1 (VALUE)</a:t>
              </a:r>
            </a:p>
          </p:txBody>
        </p:sp>
        <p:sp>
          <p:nvSpPr>
            <p:cNvPr id="519" name="F2(NEXT)"/>
            <p:cNvSpPr/>
            <p:nvPr/>
          </p:nvSpPr>
          <p:spPr>
            <a:xfrm>
              <a:off x="549588" y="5810763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F2(NEXT)</a:t>
              </a:r>
            </a:p>
          </p:txBody>
        </p:sp>
        <p:sp>
          <p:nvSpPr>
            <p:cNvPr id="520" name="BP"/>
            <p:cNvSpPr/>
            <p:nvPr/>
          </p:nvSpPr>
          <p:spPr>
            <a:xfrm>
              <a:off x="2670450" y="3718045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sp>
          <p:nvSpPr>
            <p:cNvPr id="521" name="Rectangle"/>
            <p:cNvSpPr/>
            <p:nvPr/>
          </p:nvSpPr>
          <p:spPr>
            <a:xfrm>
              <a:off x="5288946" y="1915973"/>
              <a:ext cx="3030616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22" name="Rectangle"/>
            <p:cNvSpPr/>
            <p:nvPr/>
          </p:nvSpPr>
          <p:spPr>
            <a:xfrm>
              <a:off x="5288946" y="5810763"/>
              <a:ext cx="3030616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23" name="DEFAULT VERSION"/>
            <p:cNvSpPr/>
            <p:nvPr/>
          </p:nvSpPr>
          <p:spPr>
            <a:xfrm>
              <a:off x="0" y="0"/>
              <a:ext cx="3030616" cy="93477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VERSION</a:t>
              </a:r>
            </a:p>
          </p:txBody>
        </p:sp>
      </p:grpSp>
      <p:sp>
        <p:nvSpPr>
          <p:cNvPr id="525" name="VERSION REDIRECTOR MODULE"/>
          <p:cNvSpPr/>
          <p:nvPr/>
        </p:nvSpPr>
        <p:spPr>
          <a:xfrm>
            <a:off x="10703915" y="2900918"/>
            <a:ext cx="3640710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VERSION REDIRECTOR MODULE </a:t>
            </a:r>
          </a:p>
        </p:txBody>
      </p:sp>
      <p:grpSp>
        <p:nvGrpSpPr>
          <p:cNvPr id="536" name="Group"/>
          <p:cNvGrpSpPr/>
          <p:nvPr/>
        </p:nvGrpSpPr>
        <p:grpSpPr>
          <a:xfrm>
            <a:off x="15037947" y="4686174"/>
            <a:ext cx="8865549" cy="7856475"/>
            <a:chOff x="0" y="0"/>
            <a:chExt cx="8865548" cy="7856473"/>
          </a:xfrm>
        </p:grpSpPr>
        <p:sp>
          <p:nvSpPr>
            <p:cNvPr id="526" name="X’"/>
            <p:cNvSpPr/>
            <p:nvPr/>
          </p:nvSpPr>
          <p:spPr>
            <a:xfrm>
              <a:off x="4805" y="849618"/>
              <a:ext cx="8860744" cy="700685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 </a:t>
              </a:r>
              <a:r>
                <a:rPr sz="43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rPr>
                <a:t>X’</a:t>
              </a:r>
            </a:p>
          </p:txBody>
        </p:sp>
        <p:sp>
          <p:nvSpPr>
            <p:cNvPr id="527" name="DEFAULT FIELDS"/>
            <p:cNvSpPr/>
            <p:nvPr/>
          </p:nvSpPr>
          <p:spPr>
            <a:xfrm>
              <a:off x="383953" y="1205070"/>
              <a:ext cx="1601270" cy="64886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528" name="BACK POINTERS"/>
            <p:cNvSpPr/>
            <p:nvPr/>
          </p:nvSpPr>
          <p:spPr>
            <a:xfrm>
              <a:off x="2451202" y="1205070"/>
              <a:ext cx="1708498" cy="64886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529" name="MODIFICATION LOGS"/>
            <p:cNvSpPr/>
            <p:nvPr/>
          </p:nvSpPr>
          <p:spPr>
            <a:xfrm>
              <a:off x="5123311" y="1204627"/>
              <a:ext cx="3361885" cy="6489531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530" name="F1 (VALUE)"/>
            <p:cNvSpPr/>
            <p:nvPr/>
          </p:nvSpPr>
          <p:spPr>
            <a:xfrm>
              <a:off x="549588" y="1915973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F1 (VALUE)</a:t>
              </a:r>
            </a:p>
          </p:txBody>
        </p:sp>
        <p:sp>
          <p:nvSpPr>
            <p:cNvPr id="531" name="F2(NEXT)"/>
            <p:cNvSpPr/>
            <p:nvPr/>
          </p:nvSpPr>
          <p:spPr>
            <a:xfrm>
              <a:off x="549588" y="5810763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F2(NEXT)</a:t>
              </a:r>
            </a:p>
          </p:txBody>
        </p:sp>
        <p:sp>
          <p:nvSpPr>
            <p:cNvPr id="532" name="BP"/>
            <p:cNvSpPr/>
            <p:nvPr/>
          </p:nvSpPr>
          <p:spPr>
            <a:xfrm>
              <a:off x="2670450" y="3718045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sp>
          <p:nvSpPr>
            <p:cNvPr id="533" name="Rectangle"/>
            <p:cNvSpPr/>
            <p:nvPr/>
          </p:nvSpPr>
          <p:spPr>
            <a:xfrm>
              <a:off x="5288946" y="1915973"/>
              <a:ext cx="3030616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34" name="Rectangle"/>
            <p:cNvSpPr/>
            <p:nvPr/>
          </p:nvSpPr>
          <p:spPr>
            <a:xfrm>
              <a:off x="5288946" y="5810763"/>
              <a:ext cx="3030616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35" name="DEFAULT VERSION"/>
            <p:cNvSpPr/>
            <p:nvPr/>
          </p:nvSpPr>
          <p:spPr>
            <a:xfrm>
              <a:off x="0" y="0"/>
              <a:ext cx="3030616" cy="93477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VERSION</a:t>
              </a:r>
            </a:p>
          </p:txBody>
        </p:sp>
      </p:grpSp>
      <p:sp>
        <p:nvSpPr>
          <p:cNvPr id="537" name="Line"/>
          <p:cNvSpPr/>
          <p:nvPr/>
        </p:nvSpPr>
        <p:spPr>
          <a:xfrm flipH="1">
            <a:off x="6525533" y="3535738"/>
            <a:ext cx="4157236" cy="16550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8" name="Line"/>
          <p:cNvSpPr/>
          <p:nvPr/>
        </p:nvSpPr>
        <p:spPr>
          <a:xfrm>
            <a:off x="14290539" y="3500081"/>
            <a:ext cx="2524871" cy="12571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9" name="Line"/>
          <p:cNvSpPr/>
          <p:nvPr/>
        </p:nvSpPr>
        <p:spPr>
          <a:xfrm>
            <a:off x="14366733" y="3310466"/>
            <a:ext cx="5972879" cy="12205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540" name="Table"/>
          <p:cNvGraphicFramePr/>
          <p:nvPr/>
        </p:nvGraphicFramePr>
        <p:xfrm>
          <a:off x="14691941" y="1186779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541" name="VERSION…"/>
          <p:cNvSpPr txBox="1"/>
          <p:nvPr/>
        </p:nvSpPr>
        <p:spPr>
          <a:xfrm>
            <a:off x="14072647" y="665269"/>
            <a:ext cx="2150141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Ephemeral List and Corresponding Versions"/>
          <p:cNvSpPr txBox="1"/>
          <p:nvPr>
            <p:ph type="title"/>
          </p:nvPr>
        </p:nvSpPr>
        <p:spPr>
          <a:xfrm>
            <a:off x="187537" y="502260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spc="-136" sz="6800"/>
            </a:lvl1pPr>
          </a:lstStyle>
          <a:p>
            <a:pPr/>
            <a:r>
              <a:t>Ephemeral List and Corresponding Versions</a:t>
            </a:r>
          </a:p>
        </p:txBody>
      </p:sp>
      <p:sp>
        <p:nvSpPr>
          <p:cNvPr id="544" name="START"/>
          <p:cNvSpPr/>
          <p:nvPr/>
        </p:nvSpPr>
        <p:spPr>
          <a:xfrm>
            <a:off x="277326" y="1726233"/>
            <a:ext cx="569245" cy="641845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551" name="Group"/>
          <p:cNvGrpSpPr/>
          <p:nvPr/>
        </p:nvGrpSpPr>
        <p:grpSpPr>
          <a:xfrm>
            <a:off x="206236" y="2572739"/>
            <a:ext cx="5271350" cy="641845"/>
            <a:chOff x="0" y="0"/>
            <a:chExt cx="5271349" cy="641843"/>
          </a:xfrm>
        </p:grpSpPr>
        <p:sp>
          <p:nvSpPr>
            <p:cNvPr id="545" name="START"/>
            <p:cNvSpPr/>
            <p:nvPr/>
          </p:nvSpPr>
          <p:spPr>
            <a:xfrm>
              <a:off x="0" y="46570"/>
              <a:ext cx="1242984" cy="38852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550" name="Group"/>
            <p:cNvGrpSpPr/>
            <p:nvPr/>
          </p:nvGrpSpPr>
          <p:grpSpPr>
            <a:xfrm>
              <a:off x="892989" y="-1"/>
              <a:ext cx="4378361" cy="641845"/>
              <a:chOff x="0" y="0"/>
              <a:chExt cx="4378359" cy="641843"/>
            </a:xfrm>
          </p:grpSpPr>
          <p:sp>
            <p:nvSpPr>
              <p:cNvPr id="546" name="A"/>
              <p:cNvSpPr/>
              <p:nvPr/>
            </p:nvSpPr>
            <p:spPr>
              <a:xfrm>
                <a:off x="1457807" y="0"/>
                <a:ext cx="2920553" cy="4816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47" name="1"/>
              <p:cNvSpPr/>
              <p:nvPr/>
            </p:nvSpPr>
            <p:spPr>
              <a:xfrm>
                <a:off x="1524332" y="46570"/>
                <a:ext cx="821486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48" name="Rectangle"/>
              <p:cNvSpPr/>
              <p:nvPr/>
            </p:nvSpPr>
            <p:spPr>
              <a:xfrm>
                <a:off x="3416514" y="46570"/>
                <a:ext cx="821485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67" name="Connection Line"/>
              <p:cNvSpPr/>
              <p:nvPr/>
            </p:nvSpPr>
            <p:spPr>
              <a:xfrm>
                <a:off x="0" y="271214"/>
                <a:ext cx="1991042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563" name="Group"/>
          <p:cNvGrpSpPr/>
          <p:nvPr/>
        </p:nvGrpSpPr>
        <p:grpSpPr>
          <a:xfrm>
            <a:off x="229932" y="3419245"/>
            <a:ext cx="8752852" cy="641845"/>
            <a:chOff x="0" y="0"/>
            <a:chExt cx="8752850" cy="641843"/>
          </a:xfrm>
        </p:grpSpPr>
        <p:sp>
          <p:nvSpPr>
            <p:cNvPr id="552" name="START"/>
            <p:cNvSpPr/>
            <p:nvPr/>
          </p:nvSpPr>
          <p:spPr>
            <a:xfrm>
              <a:off x="0" y="46570"/>
              <a:ext cx="1191681" cy="38852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558" name="Group"/>
            <p:cNvGrpSpPr/>
            <p:nvPr/>
          </p:nvGrpSpPr>
          <p:grpSpPr>
            <a:xfrm>
              <a:off x="856131" y="-1"/>
              <a:ext cx="5525249" cy="641845"/>
              <a:chOff x="0" y="0"/>
              <a:chExt cx="5525247" cy="641843"/>
            </a:xfrm>
          </p:grpSpPr>
          <p:sp>
            <p:nvSpPr>
              <p:cNvPr id="553" name="A"/>
              <p:cNvSpPr/>
              <p:nvPr/>
            </p:nvSpPr>
            <p:spPr>
              <a:xfrm>
                <a:off x="1397637" y="0"/>
                <a:ext cx="2800010" cy="4816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54" name="1"/>
              <p:cNvSpPr/>
              <p:nvPr/>
            </p:nvSpPr>
            <p:spPr>
              <a:xfrm>
                <a:off x="1461416" y="46570"/>
                <a:ext cx="787580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55" name="Rectangle"/>
              <p:cNvSpPr/>
              <p:nvPr/>
            </p:nvSpPr>
            <p:spPr>
              <a:xfrm>
                <a:off x="3275500" y="46570"/>
                <a:ext cx="78757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68" name="Connection Line"/>
              <p:cNvSpPr/>
              <p:nvPr/>
            </p:nvSpPr>
            <p:spPr>
              <a:xfrm>
                <a:off x="3616385" y="271214"/>
                <a:ext cx="1908863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69" name="Connection Line"/>
              <p:cNvSpPr/>
              <p:nvPr/>
            </p:nvSpPr>
            <p:spPr>
              <a:xfrm>
                <a:off x="0" y="271214"/>
                <a:ext cx="1908863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62" name="Group"/>
            <p:cNvGrpSpPr/>
            <p:nvPr/>
          </p:nvGrpSpPr>
          <p:grpSpPr>
            <a:xfrm>
              <a:off x="5952842" y="-1"/>
              <a:ext cx="2800009" cy="481662"/>
              <a:chOff x="0" y="0"/>
              <a:chExt cx="2800008" cy="481660"/>
            </a:xfrm>
          </p:grpSpPr>
          <p:sp>
            <p:nvSpPr>
              <p:cNvPr id="559" name="B"/>
              <p:cNvSpPr/>
              <p:nvPr/>
            </p:nvSpPr>
            <p:spPr>
              <a:xfrm>
                <a:off x="-1" y="-1"/>
                <a:ext cx="2800010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60" name="2"/>
              <p:cNvSpPr/>
              <p:nvPr/>
            </p:nvSpPr>
            <p:spPr>
              <a:xfrm>
                <a:off x="63778" y="46570"/>
                <a:ext cx="787580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61" name="Rectangle"/>
              <p:cNvSpPr/>
              <p:nvPr/>
            </p:nvSpPr>
            <p:spPr>
              <a:xfrm>
                <a:off x="1877862" y="46570"/>
                <a:ext cx="78757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</p:grpSp>
      <p:grpSp>
        <p:nvGrpSpPr>
          <p:cNvPr id="580" name="Group"/>
          <p:cNvGrpSpPr/>
          <p:nvPr/>
        </p:nvGrpSpPr>
        <p:grpSpPr>
          <a:xfrm>
            <a:off x="229933" y="4265751"/>
            <a:ext cx="12369131" cy="641845"/>
            <a:chOff x="0" y="0"/>
            <a:chExt cx="12369130" cy="641843"/>
          </a:xfrm>
        </p:grpSpPr>
        <p:sp>
          <p:nvSpPr>
            <p:cNvPr id="564" name="START"/>
            <p:cNvSpPr/>
            <p:nvPr/>
          </p:nvSpPr>
          <p:spPr>
            <a:xfrm>
              <a:off x="0" y="46570"/>
              <a:ext cx="1182405" cy="38852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570" name="Group"/>
            <p:cNvGrpSpPr/>
            <p:nvPr/>
          </p:nvGrpSpPr>
          <p:grpSpPr>
            <a:xfrm>
              <a:off x="849467" y="-1"/>
              <a:ext cx="5482239" cy="641845"/>
              <a:chOff x="0" y="0"/>
              <a:chExt cx="5482238" cy="641843"/>
            </a:xfrm>
          </p:grpSpPr>
          <p:sp>
            <p:nvSpPr>
              <p:cNvPr id="565" name="A"/>
              <p:cNvSpPr/>
              <p:nvPr/>
            </p:nvSpPr>
            <p:spPr>
              <a:xfrm>
                <a:off x="1386758" y="0"/>
                <a:ext cx="2778214" cy="4816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66" name="1"/>
              <p:cNvSpPr/>
              <p:nvPr/>
            </p:nvSpPr>
            <p:spPr>
              <a:xfrm>
                <a:off x="1450041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67" name="Rectangle"/>
              <p:cNvSpPr/>
              <p:nvPr/>
            </p:nvSpPr>
            <p:spPr>
              <a:xfrm>
                <a:off x="3250003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0" name="Connection Line"/>
              <p:cNvSpPr/>
              <p:nvPr/>
            </p:nvSpPr>
            <p:spPr>
              <a:xfrm>
                <a:off x="3588234" y="271214"/>
                <a:ext cx="1894005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71" name="Connection Line"/>
              <p:cNvSpPr/>
              <p:nvPr/>
            </p:nvSpPr>
            <p:spPr>
              <a:xfrm>
                <a:off x="0" y="271214"/>
                <a:ext cx="1894004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75" name="Group"/>
            <p:cNvGrpSpPr/>
            <p:nvPr/>
          </p:nvGrpSpPr>
          <p:grpSpPr>
            <a:xfrm>
              <a:off x="5906504" y="-1"/>
              <a:ext cx="4095481" cy="641845"/>
              <a:chOff x="0" y="0"/>
              <a:chExt cx="4095479" cy="641843"/>
            </a:xfrm>
          </p:grpSpPr>
          <p:sp>
            <p:nvSpPr>
              <p:cNvPr id="571" name="B"/>
              <p:cNvSpPr/>
              <p:nvPr/>
            </p:nvSpPr>
            <p:spPr>
              <a:xfrm>
                <a:off x="-1" y="-1"/>
                <a:ext cx="2778214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72" name="2"/>
              <p:cNvSpPr/>
              <p:nvPr/>
            </p:nvSpPr>
            <p:spPr>
              <a:xfrm>
                <a:off x="63282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73" name="Rectangle"/>
              <p:cNvSpPr/>
              <p:nvPr/>
            </p:nvSpPr>
            <p:spPr>
              <a:xfrm>
                <a:off x="1863244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2" name="Connection Line"/>
              <p:cNvSpPr/>
              <p:nvPr/>
            </p:nvSpPr>
            <p:spPr>
              <a:xfrm>
                <a:off x="2201476" y="271214"/>
                <a:ext cx="1894004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79" name="Group"/>
            <p:cNvGrpSpPr/>
            <p:nvPr/>
          </p:nvGrpSpPr>
          <p:grpSpPr>
            <a:xfrm>
              <a:off x="9590917" y="-1"/>
              <a:ext cx="2778214" cy="481662"/>
              <a:chOff x="0" y="0"/>
              <a:chExt cx="2778212" cy="481660"/>
            </a:xfrm>
          </p:grpSpPr>
          <p:sp>
            <p:nvSpPr>
              <p:cNvPr id="576" name="C"/>
              <p:cNvSpPr/>
              <p:nvPr/>
            </p:nvSpPr>
            <p:spPr>
              <a:xfrm>
                <a:off x="-1" y="-1"/>
                <a:ext cx="2778214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77" name="3"/>
              <p:cNvSpPr/>
              <p:nvPr/>
            </p:nvSpPr>
            <p:spPr>
              <a:xfrm>
                <a:off x="63282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78" name="Rectangle"/>
              <p:cNvSpPr/>
              <p:nvPr/>
            </p:nvSpPr>
            <p:spPr>
              <a:xfrm>
                <a:off x="1863244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</p:grpSp>
      <p:grpSp>
        <p:nvGrpSpPr>
          <p:cNvPr id="602" name="Group"/>
          <p:cNvGrpSpPr/>
          <p:nvPr/>
        </p:nvGrpSpPr>
        <p:grpSpPr>
          <a:xfrm>
            <a:off x="87752" y="5112257"/>
            <a:ext cx="16169371" cy="641845"/>
            <a:chOff x="0" y="0"/>
            <a:chExt cx="16169370" cy="641843"/>
          </a:xfrm>
        </p:grpSpPr>
        <p:sp>
          <p:nvSpPr>
            <p:cNvPr id="581" name="START"/>
            <p:cNvSpPr/>
            <p:nvPr/>
          </p:nvSpPr>
          <p:spPr>
            <a:xfrm>
              <a:off x="0" y="46570"/>
              <a:ext cx="1190936" cy="38852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587" name="Group"/>
            <p:cNvGrpSpPr/>
            <p:nvPr/>
          </p:nvGrpSpPr>
          <p:grpSpPr>
            <a:xfrm>
              <a:off x="855596" y="-1"/>
              <a:ext cx="5521795" cy="641845"/>
              <a:chOff x="0" y="0"/>
              <a:chExt cx="5521793" cy="641843"/>
            </a:xfrm>
          </p:grpSpPr>
          <p:sp>
            <p:nvSpPr>
              <p:cNvPr id="582" name="A"/>
              <p:cNvSpPr/>
              <p:nvPr/>
            </p:nvSpPr>
            <p:spPr>
              <a:xfrm>
                <a:off x="1396764" y="0"/>
                <a:ext cx="2798259" cy="4816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83" name="1"/>
              <p:cNvSpPr/>
              <p:nvPr/>
            </p:nvSpPr>
            <p:spPr>
              <a:xfrm>
                <a:off x="1460503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84" name="Rectangle"/>
              <p:cNvSpPr/>
              <p:nvPr/>
            </p:nvSpPr>
            <p:spPr>
              <a:xfrm>
                <a:off x="3273452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3" name="Connection Line"/>
              <p:cNvSpPr/>
              <p:nvPr/>
            </p:nvSpPr>
            <p:spPr>
              <a:xfrm>
                <a:off x="3614124" y="271214"/>
                <a:ext cx="1907670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74" name="Connection Line"/>
              <p:cNvSpPr/>
              <p:nvPr/>
            </p:nvSpPr>
            <p:spPr>
              <a:xfrm>
                <a:off x="0" y="271214"/>
                <a:ext cx="1907670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92" name="Group"/>
            <p:cNvGrpSpPr/>
            <p:nvPr/>
          </p:nvGrpSpPr>
          <p:grpSpPr>
            <a:xfrm>
              <a:off x="5949120" y="-1"/>
              <a:ext cx="4125031" cy="641845"/>
              <a:chOff x="0" y="0"/>
              <a:chExt cx="4125029" cy="641843"/>
            </a:xfrm>
          </p:grpSpPr>
          <p:sp>
            <p:nvSpPr>
              <p:cNvPr id="588" name="B"/>
              <p:cNvSpPr/>
              <p:nvPr/>
            </p:nvSpPr>
            <p:spPr>
              <a:xfrm>
                <a:off x="-1" y="-1"/>
                <a:ext cx="2798259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89" name="2"/>
              <p:cNvSpPr/>
              <p:nvPr/>
            </p:nvSpPr>
            <p:spPr>
              <a:xfrm>
                <a:off x="63739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90" name="Rectangle"/>
              <p:cNvSpPr/>
              <p:nvPr/>
            </p:nvSpPr>
            <p:spPr>
              <a:xfrm>
                <a:off x="1876688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5" name="Connection Line"/>
              <p:cNvSpPr/>
              <p:nvPr/>
            </p:nvSpPr>
            <p:spPr>
              <a:xfrm>
                <a:off x="2217360" y="271214"/>
                <a:ext cx="1907670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97" name="Group"/>
            <p:cNvGrpSpPr/>
            <p:nvPr/>
          </p:nvGrpSpPr>
          <p:grpSpPr>
            <a:xfrm>
              <a:off x="9660117" y="-1"/>
              <a:ext cx="4125030" cy="641845"/>
              <a:chOff x="0" y="0"/>
              <a:chExt cx="4125029" cy="641843"/>
            </a:xfrm>
          </p:grpSpPr>
          <p:sp>
            <p:nvSpPr>
              <p:cNvPr id="593" name="C"/>
              <p:cNvSpPr/>
              <p:nvPr/>
            </p:nvSpPr>
            <p:spPr>
              <a:xfrm>
                <a:off x="-1" y="-1"/>
                <a:ext cx="2798259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94" name="3"/>
              <p:cNvSpPr/>
              <p:nvPr/>
            </p:nvSpPr>
            <p:spPr>
              <a:xfrm>
                <a:off x="63739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95" name="Rectangle"/>
              <p:cNvSpPr/>
              <p:nvPr/>
            </p:nvSpPr>
            <p:spPr>
              <a:xfrm>
                <a:off x="1876688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6" name="Connection Line"/>
              <p:cNvSpPr/>
              <p:nvPr/>
            </p:nvSpPr>
            <p:spPr>
              <a:xfrm>
                <a:off x="2217360" y="271214"/>
                <a:ext cx="1907670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01" name="Group"/>
            <p:cNvGrpSpPr/>
            <p:nvPr/>
          </p:nvGrpSpPr>
          <p:grpSpPr>
            <a:xfrm>
              <a:off x="13371112" y="-1"/>
              <a:ext cx="2798259" cy="481662"/>
              <a:chOff x="0" y="0"/>
              <a:chExt cx="2798257" cy="481660"/>
            </a:xfrm>
          </p:grpSpPr>
          <p:sp>
            <p:nvSpPr>
              <p:cNvPr id="598" name="D"/>
              <p:cNvSpPr/>
              <p:nvPr/>
            </p:nvSpPr>
            <p:spPr>
              <a:xfrm>
                <a:off x="-1" y="-1"/>
                <a:ext cx="2798259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99" name="4"/>
              <p:cNvSpPr/>
              <p:nvPr/>
            </p:nvSpPr>
            <p:spPr>
              <a:xfrm>
                <a:off x="63739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00" name="X"/>
              <p:cNvSpPr/>
              <p:nvPr/>
            </p:nvSpPr>
            <p:spPr>
              <a:xfrm>
                <a:off x="1876688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</p:grpSp>
      <p:grpSp>
        <p:nvGrpSpPr>
          <p:cNvPr id="624" name="Group"/>
          <p:cNvGrpSpPr/>
          <p:nvPr/>
        </p:nvGrpSpPr>
        <p:grpSpPr>
          <a:xfrm>
            <a:off x="27089" y="6219134"/>
            <a:ext cx="16290698" cy="708052"/>
            <a:chOff x="0" y="0"/>
            <a:chExt cx="16290697" cy="708051"/>
          </a:xfrm>
        </p:grpSpPr>
        <p:sp>
          <p:nvSpPr>
            <p:cNvPr id="603" name="START"/>
            <p:cNvSpPr/>
            <p:nvPr/>
          </p:nvSpPr>
          <p:spPr>
            <a:xfrm>
              <a:off x="0" y="51374"/>
              <a:ext cx="1199872" cy="428597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609" name="Group"/>
            <p:cNvGrpSpPr/>
            <p:nvPr/>
          </p:nvGrpSpPr>
          <p:grpSpPr>
            <a:xfrm>
              <a:off x="862016" y="0"/>
              <a:ext cx="5563227" cy="708052"/>
              <a:chOff x="0" y="0"/>
              <a:chExt cx="5563225" cy="708051"/>
            </a:xfrm>
          </p:grpSpPr>
          <p:sp>
            <p:nvSpPr>
              <p:cNvPr id="604" name="A"/>
              <p:cNvSpPr/>
              <p:nvPr/>
            </p:nvSpPr>
            <p:spPr>
              <a:xfrm>
                <a:off x="1407244" y="0"/>
                <a:ext cx="2819256" cy="5313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05" name="1"/>
              <p:cNvSpPr/>
              <p:nvPr/>
            </p:nvSpPr>
            <p:spPr>
              <a:xfrm>
                <a:off x="1471462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06" name="Rectangle"/>
              <p:cNvSpPr/>
              <p:nvPr/>
            </p:nvSpPr>
            <p:spPr>
              <a:xfrm>
                <a:off x="3298014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7" name="Connection Line"/>
              <p:cNvSpPr/>
              <p:nvPr/>
            </p:nvSpPr>
            <p:spPr>
              <a:xfrm>
                <a:off x="3641242" y="299191"/>
                <a:ext cx="1921984" cy="408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78" name="Connection Line"/>
              <p:cNvSpPr/>
              <p:nvPr/>
            </p:nvSpPr>
            <p:spPr>
              <a:xfrm>
                <a:off x="0" y="299191"/>
                <a:ext cx="1921984" cy="408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14" name="Group"/>
            <p:cNvGrpSpPr/>
            <p:nvPr/>
          </p:nvGrpSpPr>
          <p:grpSpPr>
            <a:xfrm>
              <a:off x="5993760" y="0"/>
              <a:ext cx="4155982" cy="708052"/>
              <a:chOff x="0" y="0"/>
              <a:chExt cx="4155981" cy="708051"/>
            </a:xfrm>
          </p:grpSpPr>
          <p:sp>
            <p:nvSpPr>
              <p:cNvPr id="610" name="B"/>
              <p:cNvSpPr/>
              <p:nvPr/>
            </p:nvSpPr>
            <p:spPr>
              <a:xfrm>
                <a:off x="-1" y="-1"/>
                <a:ext cx="2819256" cy="5313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11" name="10"/>
              <p:cNvSpPr/>
              <p:nvPr/>
            </p:nvSpPr>
            <p:spPr>
              <a:xfrm>
                <a:off x="64217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612" name="Rectangle"/>
              <p:cNvSpPr/>
              <p:nvPr/>
            </p:nvSpPr>
            <p:spPr>
              <a:xfrm>
                <a:off x="1890769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9" name="Connection Line"/>
              <p:cNvSpPr/>
              <p:nvPr/>
            </p:nvSpPr>
            <p:spPr>
              <a:xfrm>
                <a:off x="2233997" y="299191"/>
                <a:ext cx="1921985" cy="408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19" name="Group"/>
            <p:cNvGrpSpPr/>
            <p:nvPr/>
          </p:nvGrpSpPr>
          <p:grpSpPr>
            <a:xfrm>
              <a:off x="9732602" y="0"/>
              <a:ext cx="4155982" cy="708052"/>
              <a:chOff x="0" y="0"/>
              <a:chExt cx="4155981" cy="708051"/>
            </a:xfrm>
          </p:grpSpPr>
          <p:sp>
            <p:nvSpPr>
              <p:cNvPr id="615" name="C"/>
              <p:cNvSpPr/>
              <p:nvPr/>
            </p:nvSpPr>
            <p:spPr>
              <a:xfrm>
                <a:off x="-1" y="-1"/>
                <a:ext cx="2819256" cy="5313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16" name="3"/>
              <p:cNvSpPr/>
              <p:nvPr/>
            </p:nvSpPr>
            <p:spPr>
              <a:xfrm>
                <a:off x="64217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17" name="Rectangle"/>
              <p:cNvSpPr/>
              <p:nvPr/>
            </p:nvSpPr>
            <p:spPr>
              <a:xfrm>
                <a:off x="1890769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0" name="Connection Line"/>
              <p:cNvSpPr/>
              <p:nvPr/>
            </p:nvSpPr>
            <p:spPr>
              <a:xfrm>
                <a:off x="2233997" y="299191"/>
                <a:ext cx="1921985" cy="408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23" name="Group"/>
            <p:cNvGrpSpPr/>
            <p:nvPr/>
          </p:nvGrpSpPr>
          <p:grpSpPr>
            <a:xfrm>
              <a:off x="13471442" y="-1"/>
              <a:ext cx="2819256" cy="531347"/>
              <a:chOff x="0" y="0"/>
              <a:chExt cx="2819254" cy="531345"/>
            </a:xfrm>
          </p:grpSpPr>
          <p:sp>
            <p:nvSpPr>
              <p:cNvPr id="620" name="D"/>
              <p:cNvSpPr/>
              <p:nvPr/>
            </p:nvSpPr>
            <p:spPr>
              <a:xfrm>
                <a:off x="-1" y="-1"/>
                <a:ext cx="2819256" cy="5313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21" name="4"/>
              <p:cNvSpPr/>
              <p:nvPr/>
            </p:nvSpPr>
            <p:spPr>
              <a:xfrm>
                <a:off x="64217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22" name="X"/>
              <p:cNvSpPr/>
              <p:nvPr/>
            </p:nvSpPr>
            <p:spPr>
              <a:xfrm>
                <a:off x="1890769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</p:grpSp>
      <p:grpSp>
        <p:nvGrpSpPr>
          <p:cNvPr id="646" name="Group"/>
          <p:cNvGrpSpPr/>
          <p:nvPr/>
        </p:nvGrpSpPr>
        <p:grpSpPr>
          <a:xfrm>
            <a:off x="105159" y="7237923"/>
            <a:ext cx="16466313" cy="662664"/>
            <a:chOff x="0" y="0"/>
            <a:chExt cx="16466312" cy="662662"/>
          </a:xfrm>
        </p:grpSpPr>
        <p:sp>
          <p:nvSpPr>
            <p:cNvPr id="625" name="START"/>
            <p:cNvSpPr/>
            <p:nvPr/>
          </p:nvSpPr>
          <p:spPr>
            <a:xfrm>
              <a:off x="0" y="48080"/>
              <a:ext cx="1212807" cy="401124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631" name="Group"/>
            <p:cNvGrpSpPr/>
            <p:nvPr/>
          </p:nvGrpSpPr>
          <p:grpSpPr>
            <a:xfrm>
              <a:off x="871309" y="-1"/>
              <a:ext cx="5623199" cy="662664"/>
              <a:chOff x="0" y="0"/>
              <a:chExt cx="5623198" cy="662662"/>
            </a:xfrm>
          </p:grpSpPr>
          <p:sp>
            <p:nvSpPr>
              <p:cNvPr id="626" name="A"/>
              <p:cNvSpPr/>
              <p:nvPr/>
            </p:nvSpPr>
            <p:spPr>
              <a:xfrm>
                <a:off x="1422415" y="0"/>
                <a:ext cx="2849647" cy="497285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27" name="1"/>
              <p:cNvSpPr/>
              <p:nvPr/>
            </p:nvSpPr>
            <p:spPr>
              <a:xfrm>
                <a:off x="1487324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28" name="Rectangle"/>
              <p:cNvSpPr/>
              <p:nvPr/>
            </p:nvSpPr>
            <p:spPr>
              <a:xfrm>
                <a:off x="3333567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1" name="Connection Line"/>
              <p:cNvSpPr/>
              <p:nvPr/>
            </p:nvSpPr>
            <p:spPr>
              <a:xfrm>
                <a:off x="3680495" y="280011"/>
                <a:ext cx="1942704" cy="382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82" name="Connection Line"/>
              <p:cNvSpPr/>
              <p:nvPr/>
            </p:nvSpPr>
            <p:spPr>
              <a:xfrm>
                <a:off x="0" y="280011"/>
                <a:ext cx="1942703" cy="382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36" name="Group"/>
            <p:cNvGrpSpPr/>
            <p:nvPr/>
          </p:nvGrpSpPr>
          <p:grpSpPr>
            <a:xfrm>
              <a:off x="6058373" y="-1"/>
              <a:ext cx="4200784" cy="662664"/>
              <a:chOff x="0" y="0"/>
              <a:chExt cx="4200783" cy="662662"/>
            </a:xfrm>
          </p:grpSpPr>
          <p:sp>
            <p:nvSpPr>
              <p:cNvPr id="632" name="B"/>
              <p:cNvSpPr/>
              <p:nvPr/>
            </p:nvSpPr>
            <p:spPr>
              <a:xfrm>
                <a:off x="-1" y="-1"/>
                <a:ext cx="2849648" cy="49728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33" name="100"/>
              <p:cNvSpPr/>
              <p:nvPr/>
            </p:nvSpPr>
            <p:spPr>
              <a:xfrm>
                <a:off x="64909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634" name="Rectangle"/>
              <p:cNvSpPr/>
              <p:nvPr/>
            </p:nvSpPr>
            <p:spPr>
              <a:xfrm>
                <a:off x="1911152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3" name="Connection Line"/>
              <p:cNvSpPr/>
              <p:nvPr/>
            </p:nvSpPr>
            <p:spPr>
              <a:xfrm>
                <a:off x="2258080" y="280011"/>
                <a:ext cx="1942704" cy="382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41" name="Group"/>
            <p:cNvGrpSpPr/>
            <p:nvPr/>
          </p:nvGrpSpPr>
          <p:grpSpPr>
            <a:xfrm>
              <a:off x="9837520" y="-1"/>
              <a:ext cx="4200784" cy="662664"/>
              <a:chOff x="0" y="0"/>
              <a:chExt cx="4200783" cy="662662"/>
            </a:xfrm>
          </p:grpSpPr>
          <p:sp>
            <p:nvSpPr>
              <p:cNvPr id="637" name="C"/>
              <p:cNvSpPr/>
              <p:nvPr/>
            </p:nvSpPr>
            <p:spPr>
              <a:xfrm>
                <a:off x="-1" y="-1"/>
                <a:ext cx="2849648" cy="49728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38" name="3"/>
              <p:cNvSpPr/>
              <p:nvPr/>
            </p:nvSpPr>
            <p:spPr>
              <a:xfrm>
                <a:off x="64909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39" name="Rectangle"/>
              <p:cNvSpPr/>
              <p:nvPr/>
            </p:nvSpPr>
            <p:spPr>
              <a:xfrm>
                <a:off x="1911152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4" name="Connection Line"/>
              <p:cNvSpPr/>
              <p:nvPr/>
            </p:nvSpPr>
            <p:spPr>
              <a:xfrm>
                <a:off x="2258080" y="280011"/>
                <a:ext cx="1942704" cy="382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45" name="Group"/>
            <p:cNvGrpSpPr/>
            <p:nvPr/>
          </p:nvGrpSpPr>
          <p:grpSpPr>
            <a:xfrm>
              <a:off x="13616666" y="-1"/>
              <a:ext cx="2849647" cy="497286"/>
              <a:chOff x="0" y="0"/>
              <a:chExt cx="2849646" cy="497284"/>
            </a:xfrm>
          </p:grpSpPr>
          <p:sp>
            <p:nvSpPr>
              <p:cNvPr id="642" name="D"/>
              <p:cNvSpPr/>
              <p:nvPr/>
            </p:nvSpPr>
            <p:spPr>
              <a:xfrm>
                <a:off x="-1" y="-1"/>
                <a:ext cx="2849648" cy="49728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43" name="4"/>
              <p:cNvSpPr/>
              <p:nvPr/>
            </p:nvSpPr>
            <p:spPr>
              <a:xfrm>
                <a:off x="64909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44" name="X"/>
              <p:cNvSpPr/>
              <p:nvPr/>
            </p:nvSpPr>
            <p:spPr>
              <a:xfrm>
                <a:off x="1911152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</p:grpSp>
      <p:grpSp>
        <p:nvGrpSpPr>
          <p:cNvPr id="673" name="Group"/>
          <p:cNvGrpSpPr/>
          <p:nvPr/>
        </p:nvGrpSpPr>
        <p:grpSpPr>
          <a:xfrm>
            <a:off x="158842" y="8211324"/>
            <a:ext cx="16358947" cy="1608406"/>
            <a:chOff x="0" y="0"/>
            <a:chExt cx="16358945" cy="1608405"/>
          </a:xfrm>
        </p:grpSpPr>
        <p:sp>
          <p:nvSpPr>
            <p:cNvPr id="647" name="START"/>
            <p:cNvSpPr/>
            <p:nvPr/>
          </p:nvSpPr>
          <p:spPr>
            <a:xfrm>
              <a:off x="0" y="975954"/>
              <a:ext cx="1204899" cy="412786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653" name="Group"/>
            <p:cNvGrpSpPr/>
            <p:nvPr/>
          </p:nvGrpSpPr>
          <p:grpSpPr>
            <a:xfrm>
              <a:off x="865627" y="926476"/>
              <a:ext cx="5586534" cy="681930"/>
              <a:chOff x="0" y="0"/>
              <a:chExt cx="5586532" cy="681929"/>
            </a:xfrm>
          </p:grpSpPr>
          <p:sp>
            <p:nvSpPr>
              <p:cNvPr id="648" name="A"/>
              <p:cNvSpPr/>
              <p:nvPr/>
            </p:nvSpPr>
            <p:spPr>
              <a:xfrm>
                <a:off x="1413140" y="0"/>
                <a:ext cx="2831067" cy="51174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49" name="1"/>
              <p:cNvSpPr/>
              <p:nvPr/>
            </p:nvSpPr>
            <p:spPr>
              <a:xfrm>
                <a:off x="1477626" y="49478"/>
                <a:ext cx="796316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50" name="Rectangle"/>
              <p:cNvSpPr/>
              <p:nvPr/>
            </p:nvSpPr>
            <p:spPr>
              <a:xfrm>
                <a:off x="3311831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5" name="Connection Line"/>
              <p:cNvSpPr/>
              <p:nvPr/>
            </p:nvSpPr>
            <p:spPr>
              <a:xfrm>
                <a:off x="3656497" y="288153"/>
                <a:ext cx="1930036" cy="393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86" name="Connection Line"/>
              <p:cNvSpPr/>
              <p:nvPr/>
            </p:nvSpPr>
            <p:spPr>
              <a:xfrm>
                <a:off x="0" y="288153"/>
                <a:ext cx="1930036" cy="393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58" name="Group"/>
            <p:cNvGrpSpPr/>
            <p:nvPr/>
          </p:nvGrpSpPr>
          <p:grpSpPr>
            <a:xfrm>
              <a:off x="6018870" y="519774"/>
              <a:ext cx="2831067" cy="918445"/>
              <a:chOff x="0" y="0"/>
              <a:chExt cx="2831065" cy="918443"/>
            </a:xfrm>
          </p:grpSpPr>
          <p:sp>
            <p:nvSpPr>
              <p:cNvPr id="654" name="B"/>
              <p:cNvSpPr/>
              <p:nvPr/>
            </p:nvSpPr>
            <p:spPr>
              <a:xfrm>
                <a:off x="0" y="406701"/>
                <a:ext cx="2831066" cy="51174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55" name="100"/>
              <p:cNvSpPr/>
              <p:nvPr/>
            </p:nvSpPr>
            <p:spPr>
              <a:xfrm>
                <a:off x="64486" y="456180"/>
                <a:ext cx="796315" cy="41278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656" name="Rectangle"/>
              <p:cNvSpPr/>
              <p:nvPr/>
            </p:nvSpPr>
            <p:spPr>
              <a:xfrm>
                <a:off x="1898691" y="456180"/>
                <a:ext cx="796315" cy="41278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7" name="Connection Line"/>
              <p:cNvSpPr/>
              <p:nvPr/>
            </p:nvSpPr>
            <p:spPr>
              <a:xfrm>
                <a:off x="1769613" y="0"/>
                <a:ext cx="591720" cy="69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63" name="Group"/>
            <p:cNvGrpSpPr/>
            <p:nvPr/>
          </p:nvGrpSpPr>
          <p:grpSpPr>
            <a:xfrm>
              <a:off x="9773376" y="926476"/>
              <a:ext cx="4173393" cy="681930"/>
              <a:chOff x="0" y="0"/>
              <a:chExt cx="4173392" cy="681929"/>
            </a:xfrm>
          </p:grpSpPr>
          <p:sp>
            <p:nvSpPr>
              <p:cNvPr id="659" name="C"/>
              <p:cNvSpPr/>
              <p:nvPr/>
            </p:nvSpPr>
            <p:spPr>
              <a:xfrm>
                <a:off x="-1" y="-1"/>
                <a:ext cx="2831067" cy="51174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60" name="3"/>
              <p:cNvSpPr/>
              <p:nvPr/>
            </p:nvSpPr>
            <p:spPr>
              <a:xfrm>
                <a:off x="64486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61" name="Rectangle"/>
              <p:cNvSpPr/>
              <p:nvPr/>
            </p:nvSpPr>
            <p:spPr>
              <a:xfrm>
                <a:off x="1898691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8" name="Connection Line"/>
              <p:cNvSpPr/>
              <p:nvPr/>
            </p:nvSpPr>
            <p:spPr>
              <a:xfrm>
                <a:off x="2243357" y="288153"/>
                <a:ext cx="1930036" cy="393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67" name="Group"/>
            <p:cNvGrpSpPr/>
            <p:nvPr/>
          </p:nvGrpSpPr>
          <p:grpSpPr>
            <a:xfrm>
              <a:off x="13527879" y="926476"/>
              <a:ext cx="2831067" cy="511743"/>
              <a:chOff x="0" y="0"/>
              <a:chExt cx="2831065" cy="511742"/>
            </a:xfrm>
          </p:grpSpPr>
          <p:sp>
            <p:nvSpPr>
              <p:cNvPr id="664" name="D"/>
              <p:cNvSpPr/>
              <p:nvPr/>
            </p:nvSpPr>
            <p:spPr>
              <a:xfrm>
                <a:off x="-1" y="-1"/>
                <a:ext cx="2831067" cy="51174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65" name="4"/>
              <p:cNvSpPr/>
              <p:nvPr/>
            </p:nvSpPr>
            <p:spPr>
              <a:xfrm>
                <a:off x="64486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66" name="X"/>
              <p:cNvSpPr/>
              <p:nvPr/>
            </p:nvSpPr>
            <p:spPr>
              <a:xfrm>
                <a:off x="1898691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672" name="Group"/>
            <p:cNvGrpSpPr/>
            <p:nvPr/>
          </p:nvGrpSpPr>
          <p:grpSpPr>
            <a:xfrm>
              <a:off x="8138076" y="0"/>
              <a:ext cx="3388355" cy="933796"/>
              <a:chOff x="0" y="0"/>
              <a:chExt cx="3388353" cy="933795"/>
            </a:xfrm>
          </p:grpSpPr>
          <p:sp>
            <p:nvSpPr>
              <p:cNvPr id="668" name="X"/>
              <p:cNvSpPr/>
              <p:nvPr/>
            </p:nvSpPr>
            <p:spPr>
              <a:xfrm>
                <a:off x="-1" y="-1"/>
                <a:ext cx="2831067" cy="51174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669" name="F1"/>
              <p:cNvSpPr/>
              <p:nvPr/>
            </p:nvSpPr>
            <p:spPr>
              <a:xfrm>
                <a:off x="64486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F1</a:t>
                </a:r>
              </a:p>
            </p:txBody>
          </p:sp>
          <p:sp>
            <p:nvSpPr>
              <p:cNvPr id="670" name="Rectangle"/>
              <p:cNvSpPr/>
              <p:nvPr/>
            </p:nvSpPr>
            <p:spPr>
              <a:xfrm>
                <a:off x="1898691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9" name="Connection Line"/>
              <p:cNvSpPr/>
              <p:nvPr/>
            </p:nvSpPr>
            <p:spPr>
              <a:xfrm>
                <a:off x="2265839" y="288153"/>
                <a:ext cx="1122515" cy="645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89" h="21600" fill="norm" stroke="1" extrusionOk="0">
                    <a:moveTo>
                      <a:pt x="0" y="0"/>
                    </a:moveTo>
                    <a:cubicBezTo>
                      <a:pt x="18192" y="6709"/>
                      <a:pt x="21600" y="13909"/>
                      <a:pt x="10223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700" name="Group"/>
          <p:cNvGrpSpPr/>
          <p:nvPr/>
        </p:nvGrpSpPr>
        <p:grpSpPr>
          <a:xfrm>
            <a:off x="158842" y="9931736"/>
            <a:ext cx="16358947" cy="1712179"/>
            <a:chOff x="0" y="0"/>
            <a:chExt cx="16358945" cy="1712178"/>
          </a:xfrm>
        </p:grpSpPr>
        <p:sp>
          <p:nvSpPr>
            <p:cNvPr id="674" name="START"/>
            <p:cNvSpPr/>
            <p:nvPr/>
          </p:nvSpPr>
          <p:spPr>
            <a:xfrm>
              <a:off x="0" y="1038922"/>
              <a:ext cx="1204899" cy="439418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680" name="Group"/>
            <p:cNvGrpSpPr/>
            <p:nvPr/>
          </p:nvGrpSpPr>
          <p:grpSpPr>
            <a:xfrm>
              <a:off x="865627" y="986251"/>
              <a:ext cx="5586534" cy="725928"/>
              <a:chOff x="0" y="0"/>
              <a:chExt cx="5586532" cy="725926"/>
            </a:xfrm>
          </p:grpSpPr>
          <p:sp>
            <p:nvSpPr>
              <p:cNvPr id="675" name="A"/>
              <p:cNvSpPr/>
              <p:nvPr/>
            </p:nvSpPr>
            <p:spPr>
              <a:xfrm>
                <a:off x="1413140" y="0"/>
                <a:ext cx="2831067" cy="5447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76" name="1"/>
              <p:cNvSpPr/>
              <p:nvPr/>
            </p:nvSpPr>
            <p:spPr>
              <a:xfrm>
                <a:off x="1477626" y="52671"/>
                <a:ext cx="796316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77" name="Rectangle"/>
              <p:cNvSpPr/>
              <p:nvPr/>
            </p:nvSpPr>
            <p:spPr>
              <a:xfrm>
                <a:off x="331183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0" name="Connection Line"/>
              <p:cNvSpPr/>
              <p:nvPr/>
            </p:nvSpPr>
            <p:spPr>
              <a:xfrm>
                <a:off x="3656497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91" name="Connection Line"/>
              <p:cNvSpPr/>
              <p:nvPr/>
            </p:nvSpPr>
            <p:spPr>
              <a:xfrm>
                <a:off x="0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85" name="Group"/>
            <p:cNvGrpSpPr/>
            <p:nvPr/>
          </p:nvGrpSpPr>
          <p:grpSpPr>
            <a:xfrm>
              <a:off x="6018870" y="553310"/>
              <a:ext cx="2831067" cy="977702"/>
              <a:chOff x="0" y="0"/>
              <a:chExt cx="2831065" cy="977700"/>
            </a:xfrm>
          </p:grpSpPr>
          <p:sp>
            <p:nvSpPr>
              <p:cNvPr id="681" name="B"/>
              <p:cNvSpPr/>
              <p:nvPr/>
            </p:nvSpPr>
            <p:spPr>
              <a:xfrm>
                <a:off x="0" y="432941"/>
                <a:ext cx="2831066" cy="5447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82" name="100"/>
              <p:cNvSpPr/>
              <p:nvPr/>
            </p:nvSpPr>
            <p:spPr>
              <a:xfrm>
                <a:off x="64486" y="485612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683" name="Rectangle"/>
              <p:cNvSpPr/>
              <p:nvPr/>
            </p:nvSpPr>
            <p:spPr>
              <a:xfrm>
                <a:off x="1898691" y="485612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2" name="Connection Line"/>
              <p:cNvSpPr/>
              <p:nvPr/>
            </p:nvSpPr>
            <p:spPr>
              <a:xfrm>
                <a:off x="1769613" y="0"/>
                <a:ext cx="591720" cy="7396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90" name="Group"/>
            <p:cNvGrpSpPr/>
            <p:nvPr/>
          </p:nvGrpSpPr>
          <p:grpSpPr>
            <a:xfrm>
              <a:off x="9773376" y="986251"/>
              <a:ext cx="4173393" cy="725928"/>
              <a:chOff x="0" y="0"/>
              <a:chExt cx="4173392" cy="725926"/>
            </a:xfrm>
          </p:grpSpPr>
          <p:sp>
            <p:nvSpPr>
              <p:cNvPr id="686" name="C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87" name="3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88" name="Rectangle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3" name="Connection Line"/>
              <p:cNvSpPr/>
              <p:nvPr/>
            </p:nvSpPr>
            <p:spPr>
              <a:xfrm>
                <a:off x="2243357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94" name="Group"/>
            <p:cNvGrpSpPr/>
            <p:nvPr/>
          </p:nvGrpSpPr>
          <p:grpSpPr>
            <a:xfrm>
              <a:off x="13527879" y="986251"/>
              <a:ext cx="2831067" cy="544761"/>
              <a:chOff x="0" y="0"/>
              <a:chExt cx="2831065" cy="544759"/>
            </a:xfrm>
          </p:grpSpPr>
          <p:sp>
            <p:nvSpPr>
              <p:cNvPr id="691" name="D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92" name="4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93" name="X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699" name="Group"/>
            <p:cNvGrpSpPr/>
            <p:nvPr/>
          </p:nvGrpSpPr>
          <p:grpSpPr>
            <a:xfrm>
              <a:off x="8138076" y="-1"/>
              <a:ext cx="3388355" cy="994045"/>
              <a:chOff x="0" y="0"/>
              <a:chExt cx="3388353" cy="994043"/>
            </a:xfrm>
          </p:grpSpPr>
          <p:sp>
            <p:nvSpPr>
              <p:cNvPr id="695" name="X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696" name="200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697" name="Rectangle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4" name="Connection Line"/>
              <p:cNvSpPr/>
              <p:nvPr/>
            </p:nvSpPr>
            <p:spPr>
              <a:xfrm>
                <a:off x="2265839" y="306744"/>
                <a:ext cx="1122515" cy="687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89" h="21600" fill="norm" stroke="1" extrusionOk="0">
                    <a:moveTo>
                      <a:pt x="0" y="0"/>
                    </a:moveTo>
                    <a:cubicBezTo>
                      <a:pt x="18192" y="6709"/>
                      <a:pt x="21600" y="13909"/>
                      <a:pt x="10223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727" name="Group"/>
          <p:cNvGrpSpPr/>
          <p:nvPr/>
        </p:nvGrpSpPr>
        <p:grpSpPr>
          <a:xfrm>
            <a:off x="158842" y="11755922"/>
            <a:ext cx="16358947" cy="1712179"/>
            <a:chOff x="0" y="0"/>
            <a:chExt cx="16358945" cy="1712178"/>
          </a:xfrm>
        </p:grpSpPr>
        <p:sp>
          <p:nvSpPr>
            <p:cNvPr id="701" name="START"/>
            <p:cNvSpPr/>
            <p:nvPr/>
          </p:nvSpPr>
          <p:spPr>
            <a:xfrm>
              <a:off x="0" y="1038922"/>
              <a:ext cx="1204899" cy="439418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707" name="Group"/>
            <p:cNvGrpSpPr/>
            <p:nvPr/>
          </p:nvGrpSpPr>
          <p:grpSpPr>
            <a:xfrm>
              <a:off x="865627" y="986251"/>
              <a:ext cx="5586534" cy="725928"/>
              <a:chOff x="0" y="0"/>
              <a:chExt cx="5586532" cy="725926"/>
            </a:xfrm>
          </p:grpSpPr>
          <p:sp>
            <p:nvSpPr>
              <p:cNvPr id="702" name="A"/>
              <p:cNvSpPr/>
              <p:nvPr/>
            </p:nvSpPr>
            <p:spPr>
              <a:xfrm>
                <a:off x="1413140" y="0"/>
                <a:ext cx="2831067" cy="5447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03" name="1"/>
              <p:cNvSpPr/>
              <p:nvPr/>
            </p:nvSpPr>
            <p:spPr>
              <a:xfrm>
                <a:off x="1477626" y="52671"/>
                <a:ext cx="796316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704" name="Rectangle"/>
              <p:cNvSpPr/>
              <p:nvPr/>
            </p:nvSpPr>
            <p:spPr>
              <a:xfrm>
                <a:off x="331183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5" name="Connection Line"/>
              <p:cNvSpPr/>
              <p:nvPr/>
            </p:nvSpPr>
            <p:spPr>
              <a:xfrm>
                <a:off x="3656497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96" name="Connection Line"/>
              <p:cNvSpPr/>
              <p:nvPr/>
            </p:nvSpPr>
            <p:spPr>
              <a:xfrm>
                <a:off x="0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712" name="Group"/>
            <p:cNvGrpSpPr/>
            <p:nvPr/>
          </p:nvGrpSpPr>
          <p:grpSpPr>
            <a:xfrm>
              <a:off x="6018870" y="553310"/>
              <a:ext cx="2831067" cy="977702"/>
              <a:chOff x="0" y="0"/>
              <a:chExt cx="2831065" cy="977700"/>
            </a:xfrm>
          </p:grpSpPr>
          <p:sp>
            <p:nvSpPr>
              <p:cNvPr id="708" name="B"/>
              <p:cNvSpPr/>
              <p:nvPr/>
            </p:nvSpPr>
            <p:spPr>
              <a:xfrm>
                <a:off x="0" y="432941"/>
                <a:ext cx="2831066" cy="5447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09" name="100"/>
              <p:cNvSpPr/>
              <p:nvPr/>
            </p:nvSpPr>
            <p:spPr>
              <a:xfrm>
                <a:off x="64486" y="485612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710" name="Rectangle"/>
              <p:cNvSpPr/>
              <p:nvPr/>
            </p:nvSpPr>
            <p:spPr>
              <a:xfrm>
                <a:off x="1898691" y="485612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7" name="Connection Line"/>
              <p:cNvSpPr/>
              <p:nvPr/>
            </p:nvSpPr>
            <p:spPr>
              <a:xfrm>
                <a:off x="1769613" y="0"/>
                <a:ext cx="591720" cy="7396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717" name="Group"/>
            <p:cNvGrpSpPr/>
            <p:nvPr/>
          </p:nvGrpSpPr>
          <p:grpSpPr>
            <a:xfrm>
              <a:off x="9773376" y="986251"/>
              <a:ext cx="4173393" cy="725928"/>
              <a:chOff x="0" y="0"/>
              <a:chExt cx="4173392" cy="725926"/>
            </a:xfrm>
          </p:grpSpPr>
          <p:sp>
            <p:nvSpPr>
              <p:cNvPr id="713" name="C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14" name="30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  <p:sp>
            <p:nvSpPr>
              <p:cNvPr id="715" name="Rectangle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8" name="Connection Line"/>
              <p:cNvSpPr/>
              <p:nvPr/>
            </p:nvSpPr>
            <p:spPr>
              <a:xfrm>
                <a:off x="2243357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721" name="Group"/>
            <p:cNvGrpSpPr/>
            <p:nvPr/>
          </p:nvGrpSpPr>
          <p:grpSpPr>
            <a:xfrm>
              <a:off x="13527879" y="986251"/>
              <a:ext cx="2831067" cy="544761"/>
              <a:chOff x="0" y="0"/>
              <a:chExt cx="2831065" cy="544759"/>
            </a:xfrm>
          </p:grpSpPr>
          <p:sp>
            <p:nvSpPr>
              <p:cNvPr id="718" name="D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19" name="4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720" name="X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726" name="Group"/>
            <p:cNvGrpSpPr/>
            <p:nvPr/>
          </p:nvGrpSpPr>
          <p:grpSpPr>
            <a:xfrm>
              <a:off x="8138076" y="-1"/>
              <a:ext cx="3388355" cy="994045"/>
              <a:chOff x="0" y="0"/>
              <a:chExt cx="3388353" cy="994043"/>
            </a:xfrm>
          </p:grpSpPr>
          <p:sp>
            <p:nvSpPr>
              <p:cNvPr id="722" name="X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723" name="200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724" name="Rectangle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9" name="Connection Line"/>
              <p:cNvSpPr/>
              <p:nvPr/>
            </p:nvSpPr>
            <p:spPr>
              <a:xfrm>
                <a:off x="2265839" y="306744"/>
                <a:ext cx="1122515" cy="687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89" h="21600" fill="norm" stroke="1" extrusionOk="0">
                    <a:moveTo>
                      <a:pt x="0" y="0"/>
                    </a:moveTo>
                    <a:cubicBezTo>
                      <a:pt x="18192" y="6709"/>
                      <a:pt x="21600" y="13909"/>
                      <a:pt x="10223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730" name="Group"/>
          <p:cNvGrpSpPr/>
          <p:nvPr/>
        </p:nvGrpSpPr>
        <p:grpSpPr>
          <a:xfrm>
            <a:off x="20869839" y="1715824"/>
            <a:ext cx="2153557" cy="881698"/>
            <a:chOff x="0" y="0"/>
            <a:chExt cx="2153555" cy="881697"/>
          </a:xfrm>
        </p:grpSpPr>
        <p:sp>
          <p:nvSpPr>
            <p:cNvPr id="728" name="v0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29" name="Line"/>
            <p:cNvSpPr/>
            <p:nvPr/>
          </p:nvSpPr>
          <p:spPr>
            <a:xfrm>
              <a:off x="2150512" y="239853"/>
              <a:ext cx="1" cy="64184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33" name="Group"/>
          <p:cNvGrpSpPr/>
          <p:nvPr/>
        </p:nvGrpSpPr>
        <p:grpSpPr>
          <a:xfrm>
            <a:off x="20869839" y="2452812"/>
            <a:ext cx="2153557" cy="881699"/>
            <a:chOff x="0" y="0"/>
            <a:chExt cx="2153555" cy="881697"/>
          </a:xfrm>
        </p:grpSpPr>
        <p:sp>
          <p:nvSpPr>
            <p:cNvPr id="731" name="V1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32" name="Line"/>
            <p:cNvSpPr/>
            <p:nvPr/>
          </p:nvSpPr>
          <p:spPr>
            <a:xfrm>
              <a:off x="2150512" y="239853"/>
              <a:ext cx="1" cy="64184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36" name="Group"/>
          <p:cNvGrpSpPr/>
          <p:nvPr/>
        </p:nvGrpSpPr>
        <p:grpSpPr>
          <a:xfrm>
            <a:off x="20869839" y="3299318"/>
            <a:ext cx="2153557" cy="881698"/>
            <a:chOff x="0" y="0"/>
            <a:chExt cx="2153555" cy="881697"/>
          </a:xfrm>
        </p:grpSpPr>
        <p:sp>
          <p:nvSpPr>
            <p:cNvPr id="734" name="V2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735" name="Line"/>
            <p:cNvSpPr/>
            <p:nvPr/>
          </p:nvSpPr>
          <p:spPr>
            <a:xfrm>
              <a:off x="2150512" y="239853"/>
              <a:ext cx="1" cy="64184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39" name="Group"/>
          <p:cNvGrpSpPr/>
          <p:nvPr/>
        </p:nvGrpSpPr>
        <p:grpSpPr>
          <a:xfrm>
            <a:off x="20869839" y="4145824"/>
            <a:ext cx="2153557" cy="881699"/>
            <a:chOff x="0" y="0"/>
            <a:chExt cx="2153555" cy="881697"/>
          </a:xfrm>
        </p:grpSpPr>
        <p:sp>
          <p:nvSpPr>
            <p:cNvPr id="737" name="V3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738" name="Line"/>
            <p:cNvSpPr/>
            <p:nvPr/>
          </p:nvSpPr>
          <p:spPr>
            <a:xfrm>
              <a:off x="2150512" y="239853"/>
              <a:ext cx="1" cy="64184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42" name="Group"/>
          <p:cNvGrpSpPr/>
          <p:nvPr/>
        </p:nvGrpSpPr>
        <p:grpSpPr>
          <a:xfrm>
            <a:off x="20869839" y="4992330"/>
            <a:ext cx="2153557" cy="1186330"/>
            <a:chOff x="0" y="0"/>
            <a:chExt cx="2153555" cy="1186328"/>
          </a:xfrm>
        </p:grpSpPr>
        <p:sp>
          <p:nvSpPr>
            <p:cNvPr id="740" name="V4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741" name="Line"/>
            <p:cNvSpPr/>
            <p:nvPr/>
          </p:nvSpPr>
          <p:spPr>
            <a:xfrm>
              <a:off x="2150512" y="239853"/>
              <a:ext cx="1" cy="946476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45" name="Group"/>
          <p:cNvGrpSpPr/>
          <p:nvPr/>
        </p:nvGrpSpPr>
        <p:grpSpPr>
          <a:xfrm>
            <a:off x="20869839" y="6132311"/>
            <a:ext cx="2153557" cy="1078361"/>
            <a:chOff x="0" y="0"/>
            <a:chExt cx="2153555" cy="1078360"/>
          </a:xfrm>
        </p:grpSpPr>
        <p:sp>
          <p:nvSpPr>
            <p:cNvPr id="743" name="V5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744" name="Line"/>
            <p:cNvSpPr/>
            <p:nvPr/>
          </p:nvSpPr>
          <p:spPr>
            <a:xfrm>
              <a:off x="2150512" y="239853"/>
              <a:ext cx="1" cy="838508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48" name="Group"/>
          <p:cNvGrpSpPr/>
          <p:nvPr/>
        </p:nvGrpSpPr>
        <p:grpSpPr>
          <a:xfrm>
            <a:off x="20869839" y="7128405"/>
            <a:ext cx="2153557" cy="1914505"/>
            <a:chOff x="0" y="0"/>
            <a:chExt cx="2153555" cy="1914503"/>
          </a:xfrm>
        </p:grpSpPr>
        <p:sp>
          <p:nvSpPr>
            <p:cNvPr id="746" name="V6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747" name="Line"/>
            <p:cNvSpPr/>
            <p:nvPr/>
          </p:nvSpPr>
          <p:spPr>
            <a:xfrm flipH="1">
              <a:off x="2150512" y="239853"/>
              <a:ext cx="1" cy="1674651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51" name="Group"/>
          <p:cNvGrpSpPr/>
          <p:nvPr/>
        </p:nvGrpSpPr>
        <p:grpSpPr>
          <a:xfrm>
            <a:off x="20869839" y="8965303"/>
            <a:ext cx="2153557" cy="1835377"/>
            <a:chOff x="0" y="0"/>
            <a:chExt cx="2153555" cy="1835375"/>
          </a:xfrm>
        </p:grpSpPr>
        <p:sp>
          <p:nvSpPr>
            <p:cNvPr id="749" name="V7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750" name="Line"/>
            <p:cNvSpPr/>
            <p:nvPr/>
          </p:nvSpPr>
          <p:spPr>
            <a:xfrm flipH="1">
              <a:off x="2150512" y="239853"/>
              <a:ext cx="1" cy="159552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54" name="Group"/>
          <p:cNvGrpSpPr/>
          <p:nvPr/>
        </p:nvGrpSpPr>
        <p:grpSpPr>
          <a:xfrm>
            <a:off x="20869839" y="10802201"/>
            <a:ext cx="2153557" cy="1944709"/>
            <a:chOff x="0" y="0"/>
            <a:chExt cx="2153555" cy="1944707"/>
          </a:xfrm>
        </p:grpSpPr>
        <p:sp>
          <p:nvSpPr>
            <p:cNvPr id="752" name="V8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753" name="Line"/>
            <p:cNvSpPr/>
            <p:nvPr/>
          </p:nvSpPr>
          <p:spPr>
            <a:xfrm flipH="1">
              <a:off x="2150512" y="239853"/>
              <a:ext cx="1" cy="170485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57" name="Group"/>
          <p:cNvGrpSpPr/>
          <p:nvPr/>
        </p:nvGrpSpPr>
        <p:grpSpPr>
          <a:xfrm>
            <a:off x="20869839" y="12639099"/>
            <a:ext cx="2153557" cy="881698"/>
            <a:chOff x="0" y="0"/>
            <a:chExt cx="2153555" cy="881697"/>
          </a:xfrm>
        </p:grpSpPr>
        <p:sp>
          <p:nvSpPr>
            <p:cNvPr id="755" name="V9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756" name="Line"/>
            <p:cNvSpPr/>
            <p:nvPr/>
          </p:nvSpPr>
          <p:spPr>
            <a:xfrm>
              <a:off x="2150512" y="239853"/>
              <a:ext cx="1" cy="64184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758" name="add(B,A)"/>
          <p:cNvSpPr txBox="1"/>
          <p:nvPr/>
        </p:nvSpPr>
        <p:spPr>
          <a:xfrm>
            <a:off x="19604714" y="2873144"/>
            <a:ext cx="128839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add(B,A)</a:t>
            </a:r>
          </a:p>
        </p:txBody>
      </p:sp>
      <p:sp>
        <p:nvSpPr>
          <p:cNvPr id="759" name="add(C,B)"/>
          <p:cNvSpPr txBox="1"/>
          <p:nvPr/>
        </p:nvSpPr>
        <p:spPr>
          <a:xfrm>
            <a:off x="19593437" y="3719650"/>
            <a:ext cx="131094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add(C,B)</a:t>
            </a:r>
          </a:p>
        </p:txBody>
      </p:sp>
      <p:sp>
        <p:nvSpPr>
          <p:cNvPr id="760" name="add(D,C)"/>
          <p:cNvSpPr txBox="1"/>
          <p:nvPr/>
        </p:nvSpPr>
        <p:spPr>
          <a:xfrm>
            <a:off x="19590541" y="4632280"/>
            <a:ext cx="131673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add(D,C)</a:t>
            </a:r>
          </a:p>
        </p:txBody>
      </p:sp>
      <p:sp>
        <p:nvSpPr>
          <p:cNvPr id="761" name="update(f1,B,10)"/>
          <p:cNvSpPr txBox="1"/>
          <p:nvPr/>
        </p:nvSpPr>
        <p:spPr>
          <a:xfrm>
            <a:off x="18570116" y="5544717"/>
            <a:ext cx="2390141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update(f1,B,10)</a:t>
            </a:r>
          </a:p>
        </p:txBody>
      </p:sp>
      <p:sp>
        <p:nvSpPr>
          <p:cNvPr id="762" name="update(f1,B,100)"/>
          <p:cNvSpPr txBox="1"/>
          <p:nvPr/>
        </p:nvSpPr>
        <p:spPr>
          <a:xfrm>
            <a:off x="18570116" y="6573159"/>
            <a:ext cx="2566671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update(f1,B,100)</a:t>
            </a:r>
          </a:p>
        </p:txBody>
      </p:sp>
      <p:sp>
        <p:nvSpPr>
          <p:cNvPr id="763" name="add(X,B)"/>
          <p:cNvSpPr txBox="1"/>
          <p:nvPr/>
        </p:nvSpPr>
        <p:spPr>
          <a:xfrm>
            <a:off x="19610353" y="8145826"/>
            <a:ext cx="127711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add(X,B)</a:t>
            </a:r>
          </a:p>
        </p:txBody>
      </p:sp>
      <p:sp>
        <p:nvSpPr>
          <p:cNvPr id="764" name="update(f1,X,200)"/>
          <p:cNvSpPr txBox="1"/>
          <p:nvPr/>
        </p:nvSpPr>
        <p:spPr>
          <a:xfrm>
            <a:off x="18570116" y="10153207"/>
            <a:ext cx="2554923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update(f1,X,200)</a:t>
            </a:r>
          </a:p>
        </p:txBody>
      </p:sp>
      <p:sp>
        <p:nvSpPr>
          <p:cNvPr id="765" name="update(f1,C,30)"/>
          <p:cNvSpPr txBox="1"/>
          <p:nvPr/>
        </p:nvSpPr>
        <p:spPr>
          <a:xfrm>
            <a:off x="18575990" y="11990299"/>
            <a:ext cx="2401888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update(f1,C,30)</a:t>
            </a:r>
          </a:p>
        </p:txBody>
      </p:sp>
      <p:sp>
        <p:nvSpPr>
          <p:cNvPr id="766" name="add(START,A)"/>
          <p:cNvSpPr txBox="1"/>
          <p:nvPr/>
        </p:nvSpPr>
        <p:spPr>
          <a:xfrm>
            <a:off x="19265929" y="2173601"/>
            <a:ext cx="196596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add(START,A)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Ephemeral List and Corresponding Versions (contd.)"/>
          <p:cNvSpPr txBox="1"/>
          <p:nvPr>
            <p:ph type="title"/>
          </p:nvPr>
        </p:nvSpPr>
        <p:spPr>
          <a:xfrm>
            <a:off x="187537" y="502260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spc="-136" sz="6800"/>
            </a:lvl1pPr>
          </a:lstStyle>
          <a:p>
            <a:pPr/>
            <a:r>
              <a:t>Ephemeral List and Corresponding Versions (contd.)</a:t>
            </a:r>
          </a:p>
        </p:txBody>
      </p:sp>
      <p:grpSp>
        <p:nvGrpSpPr>
          <p:cNvPr id="828" name="Group"/>
          <p:cNvGrpSpPr/>
          <p:nvPr/>
        </p:nvGrpSpPr>
        <p:grpSpPr>
          <a:xfrm>
            <a:off x="305543" y="4335976"/>
            <a:ext cx="16775767" cy="1824966"/>
            <a:chOff x="0" y="0"/>
            <a:chExt cx="16775765" cy="1824964"/>
          </a:xfrm>
        </p:grpSpPr>
        <p:sp>
          <p:nvSpPr>
            <p:cNvPr id="802" name="START"/>
            <p:cNvSpPr/>
            <p:nvPr/>
          </p:nvSpPr>
          <p:spPr>
            <a:xfrm>
              <a:off x="0" y="1107359"/>
              <a:ext cx="1235599" cy="468364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808" name="Group"/>
            <p:cNvGrpSpPr/>
            <p:nvPr/>
          </p:nvGrpSpPr>
          <p:grpSpPr>
            <a:xfrm>
              <a:off x="887683" y="1051219"/>
              <a:ext cx="5728877" cy="773746"/>
              <a:chOff x="0" y="0"/>
              <a:chExt cx="5728875" cy="773745"/>
            </a:xfrm>
          </p:grpSpPr>
          <p:sp>
            <p:nvSpPr>
              <p:cNvPr id="803" name="A"/>
              <p:cNvSpPr/>
              <p:nvPr/>
            </p:nvSpPr>
            <p:spPr>
              <a:xfrm>
                <a:off x="1449146" y="0"/>
                <a:ext cx="2903202" cy="580645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04" name="22"/>
              <p:cNvSpPr/>
              <p:nvPr/>
            </p:nvSpPr>
            <p:spPr>
              <a:xfrm>
                <a:off x="1515276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22</a:t>
                </a:r>
              </a:p>
            </p:txBody>
          </p:sp>
          <p:sp>
            <p:nvSpPr>
              <p:cNvPr id="805" name="Rectangle"/>
              <p:cNvSpPr/>
              <p:nvPr/>
            </p:nvSpPr>
            <p:spPr>
              <a:xfrm>
                <a:off x="3396215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10" name="Connection Line"/>
              <p:cNvSpPr/>
              <p:nvPr/>
            </p:nvSpPr>
            <p:spPr>
              <a:xfrm>
                <a:off x="3749663" y="326950"/>
                <a:ext cx="1979213" cy="4467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11" name="Connection Line"/>
              <p:cNvSpPr/>
              <p:nvPr/>
            </p:nvSpPr>
            <p:spPr>
              <a:xfrm>
                <a:off x="0" y="326950"/>
                <a:ext cx="1979213" cy="4467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13" name="Group"/>
            <p:cNvGrpSpPr/>
            <p:nvPr/>
          </p:nvGrpSpPr>
          <p:grpSpPr>
            <a:xfrm>
              <a:off x="6172229" y="589758"/>
              <a:ext cx="2903202" cy="1042106"/>
              <a:chOff x="0" y="0"/>
              <a:chExt cx="2903200" cy="1042105"/>
            </a:xfrm>
          </p:grpSpPr>
          <p:sp>
            <p:nvSpPr>
              <p:cNvPr id="809" name="B"/>
              <p:cNvSpPr/>
              <p:nvPr/>
            </p:nvSpPr>
            <p:spPr>
              <a:xfrm>
                <a:off x="0" y="461460"/>
                <a:ext cx="2903201" cy="5806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10" name="110"/>
              <p:cNvSpPr/>
              <p:nvPr/>
            </p:nvSpPr>
            <p:spPr>
              <a:xfrm>
                <a:off x="66129" y="517601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811" name="Rectangle"/>
              <p:cNvSpPr/>
              <p:nvPr/>
            </p:nvSpPr>
            <p:spPr>
              <a:xfrm>
                <a:off x="1947069" y="517601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12" name="Connection Line"/>
              <p:cNvSpPr/>
              <p:nvPr/>
            </p:nvSpPr>
            <p:spPr>
              <a:xfrm>
                <a:off x="1814702" y="0"/>
                <a:ext cx="606797" cy="7884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18" name="Group"/>
            <p:cNvGrpSpPr/>
            <p:nvPr/>
          </p:nvGrpSpPr>
          <p:grpSpPr>
            <a:xfrm>
              <a:off x="10022398" y="1051219"/>
              <a:ext cx="4279731" cy="773746"/>
              <a:chOff x="0" y="0"/>
              <a:chExt cx="4279729" cy="773745"/>
            </a:xfrm>
          </p:grpSpPr>
          <p:sp>
            <p:nvSpPr>
              <p:cNvPr id="814" name="C"/>
              <p:cNvSpPr/>
              <p:nvPr/>
            </p:nvSpPr>
            <p:spPr>
              <a:xfrm>
                <a:off x="-1" y="-1"/>
                <a:ext cx="2903202" cy="5806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815" name="30"/>
              <p:cNvSpPr/>
              <p:nvPr/>
            </p:nvSpPr>
            <p:spPr>
              <a:xfrm>
                <a:off x="6612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  <p:sp>
            <p:nvSpPr>
              <p:cNvPr id="816" name="Rectangle"/>
              <p:cNvSpPr/>
              <p:nvPr/>
            </p:nvSpPr>
            <p:spPr>
              <a:xfrm>
                <a:off x="194706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13" name="Connection Line"/>
              <p:cNvSpPr/>
              <p:nvPr/>
            </p:nvSpPr>
            <p:spPr>
              <a:xfrm>
                <a:off x="2300517" y="326950"/>
                <a:ext cx="1979213" cy="4467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22" name="Group"/>
            <p:cNvGrpSpPr/>
            <p:nvPr/>
          </p:nvGrpSpPr>
          <p:grpSpPr>
            <a:xfrm>
              <a:off x="13872565" y="1051219"/>
              <a:ext cx="2903201" cy="580645"/>
              <a:chOff x="0" y="0"/>
              <a:chExt cx="2903200" cy="580644"/>
            </a:xfrm>
          </p:grpSpPr>
          <p:sp>
            <p:nvSpPr>
              <p:cNvPr id="819" name="D"/>
              <p:cNvSpPr/>
              <p:nvPr/>
            </p:nvSpPr>
            <p:spPr>
              <a:xfrm>
                <a:off x="-1" y="-1"/>
                <a:ext cx="2903202" cy="5806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820" name="4"/>
              <p:cNvSpPr/>
              <p:nvPr/>
            </p:nvSpPr>
            <p:spPr>
              <a:xfrm>
                <a:off x="6612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821" name="X"/>
              <p:cNvSpPr/>
              <p:nvPr/>
            </p:nvSpPr>
            <p:spPr>
              <a:xfrm>
                <a:off x="194706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827" name="Group"/>
            <p:cNvGrpSpPr/>
            <p:nvPr/>
          </p:nvGrpSpPr>
          <p:grpSpPr>
            <a:xfrm>
              <a:off x="8345433" y="0"/>
              <a:ext cx="3474688" cy="1059524"/>
              <a:chOff x="0" y="0"/>
              <a:chExt cx="3474687" cy="1059523"/>
            </a:xfrm>
          </p:grpSpPr>
          <p:sp>
            <p:nvSpPr>
              <p:cNvPr id="823" name="X"/>
              <p:cNvSpPr/>
              <p:nvPr/>
            </p:nvSpPr>
            <p:spPr>
              <a:xfrm>
                <a:off x="-1" y="-1"/>
                <a:ext cx="2903202" cy="5806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824" name="200"/>
              <p:cNvSpPr/>
              <p:nvPr/>
            </p:nvSpPr>
            <p:spPr>
              <a:xfrm>
                <a:off x="6612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825" name="Rectangle"/>
              <p:cNvSpPr/>
              <p:nvPr/>
            </p:nvSpPr>
            <p:spPr>
              <a:xfrm>
                <a:off x="194706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14" name="Connection Line"/>
              <p:cNvSpPr/>
              <p:nvPr/>
            </p:nvSpPr>
            <p:spPr>
              <a:xfrm>
                <a:off x="2323572" y="326950"/>
                <a:ext cx="1151116" cy="732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89" h="21600" fill="norm" stroke="1" extrusionOk="0">
                    <a:moveTo>
                      <a:pt x="0" y="0"/>
                    </a:moveTo>
                    <a:cubicBezTo>
                      <a:pt x="18192" y="6709"/>
                      <a:pt x="21600" y="13909"/>
                      <a:pt x="10223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850" name="Group"/>
          <p:cNvGrpSpPr/>
          <p:nvPr/>
        </p:nvGrpSpPr>
        <p:grpSpPr>
          <a:xfrm>
            <a:off x="280759" y="6539778"/>
            <a:ext cx="16970587" cy="1944294"/>
            <a:chOff x="0" y="0"/>
            <a:chExt cx="16970586" cy="1944293"/>
          </a:xfrm>
        </p:grpSpPr>
        <p:sp>
          <p:nvSpPr>
            <p:cNvPr id="829" name="START"/>
            <p:cNvSpPr/>
            <p:nvPr/>
          </p:nvSpPr>
          <p:spPr>
            <a:xfrm>
              <a:off x="0" y="1179766"/>
              <a:ext cx="1249948" cy="498988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835" name="Group"/>
            <p:cNvGrpSpPr/>
            <p:nvPr/>
          </p:nvGrpSpPr>
          <p:grpSpPr>
            <a:xfrm>
              <a:off x="897992" y="1119954"/>
              <a:ext cx="5795407" cy="824340"/>
              <a:chOff x="0" y="0"/>
              <a:chExt cx="5795405" cy="824338"/>
            </a:xfrm>
          </p:grpSpPr>
          <p:sp>
            <p:nvSpPr>
              <p:cNvPr id="830" name="A"/>
              <p:cNvSpPr/>
              <p:nvPr/>
            </p:nvSpPr>
            <p:spPr>
              <a:xfrm>
                <a:off x="1465975" y="0"/>
                <a:ext cx="2936917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31" name="22"/>
              <p:cNvSpPr/>
              <p:nvPr/>
            </p:nvSpPr>
            <p:spPr>
              <a:xfrm>
                <a:off x="1532873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22</a:t>
                </a:r>
              </a:p>
            </p:txBody>
          </p:sp>
          <p:sp>
            <p:nvSpPr>
              <p:cNvPr id="832" name="Rectangle"/>
              <p:cNvSpPr/>
              <p:nvPr/>
            </p:nvSpPr>
            <p:spPr>
              <a:xfrm>
                <a:off x="3435656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15" name="Connection Line"/>
              <p:cNvSpPr/>
              <p:nvPr/>
            </p:nvSpPr>
            <p:spPr>
              <a:xfrm>
                <a:off x="3793208" y="348328"/>
                <a:ext cx="2002198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16" name="Connection Line"/>
              <p:cNvSpPr/>
              <p:nvPr/>
            </p:nvSpPr>
            <p:spPr>
              <a:xfrm>
                <a:off x="0" y="348328"/>
                <a:ext cx="2002197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40" name="Group"/>
            <p:cNvGrpSpPr/>
            <p:nvPr/>
          </p:nvGrpSpPr>
          <p:grpSpPr>
            <a:xfrm>
              <a:off x="6243907" y="628320"/>
              <a:ext cx="2936917" cy="1110246"/>
              <a:chOff x="0" y="0"/>
              <a:chExt cx="2936915" cy="1110244"/>
            </a:xfrm>
          </p:grpSpPr>
          <p:sp>
            <p:nvSpPr>
              <p:cNvPr id="836" name="B"/>
              <p:cNvSpPr/>
              <p:nvPr/>
            </p:nvSpPr>
            <p:spPr>
              <a:xfrm>
                <a:off x="0" y="491634"/>
                <a:ext cx="2936916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37" name="110"/>
              <p:cNvSpPr/>
              <p:nvPr/>
            </p:nvSpPr>
            <p:spPr>
              <a:xfrm>
                <a:off x="66897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838" name="Rectangle"/>
              <p:cNvSpPr/>
              <p:nvPr/>
            </p:nvSpPr>
            <p:spPr>
              <a:xfrm>
                <a:off x="1969680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17" name="Connection Line"/>
              <p:cNvSpPr/>
              <p:nvPr/>
            </p:nvSpPr>
            <p:spPr>
              <a:xfrm>
                <a:off x="1835777" y="0"/>
                <a:ext cx="613843" cy="839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44" name="Group"/>
            <p:cNvGrpSpPr/>
            <p:nvPr/>
          </p:nvGrpSpPr>
          <p:grpSpPr>
            <a:xfrm>
              <a:off x="14033670" y="1119954"/>
              <a:ext cx="2936917" cy="618612"/>
              <a:chOff x="0" y="0"/>
              <a:chExt cx="2936915" cy="618610"/>
            </a:xfrm>
          </p:grpSpPr>
          <p:sp>
            <p:nvSpPr>
              <p:cNvPr id="841" name="D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842" name="4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843" name="X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849" name="Group"/>
            <p:cNvGrpSpPr/>
            <p:nvPr/>
          </p:nvGrpSpPr>
          <p:grpSpPr>
            <a:xfrm>
              <a:off x="8442349" y="-1"/>
              <a:ext cx="6926565" cy="1142970"/>
              <a:chOff x="0" y="0"/>
              <a:chExt cx="6926565" cy="1142968"/>
            </a:xfrm>
          </p:grpSpPr>
          <p:sp>
            <p:nvSpPr>
              <p:cNvPr id="845" name="X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846" name="200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847" name="Rectangle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18" name="Connection Line"/>
              <p:cNvSpPr/>
              <p:nvPr/>
            </p:nvSpPr>
            <p:spPr>
              <a:xfrm>
                <a:off x="2350555" y="348328"/>
                <a:ext cx="4576011" cy="794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241" y="654"/>
                      <a:pt x="19441" y="7854"/>
                      <a:pt x="21600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872" name="Group"/>
          <p:cNvGrpSpPr/>
          <p:nvPr/>
        </p:nvGrpSpPr>
        <p:grpSpPr>
          <a:xfrm>
            <a:off x="280759" y="8862908"/>
            <a:ext cx="16970587" cy="1944294"/>
            <a:chOff x="0" y="0"/>
            <a:chExt cx="16970586" cy="1944293"/>
          </a:xfrm>
        </p:grpSpPr>
        <p:sp>
          <p:nvSpPr>
            <p:cNvPr id="851" name="START"/>
            <p:cNvSpPr/>
            <p:nvPr/>
          </p:nvSpPr>
          <p:spPr>
            <a:xfrm>
              <a:off x="0" y="1179766"/>
              <a:ext cx="1249948" cy="498988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857" name="Group"/>
            <p:cNvGrpSpPr/>
            <p:nvPr/>
          </p:nvGrpSpPr>
          <p:grpSpPr>
            <a:xfrm>
              <a:off x="897992" y="1119954"/>
              <a:ext cx="5795407" cy="824340"/>
              <a:chOff x="0" y="0"/>
              <a:chExt cx="5795405" cy="824338"/>
            </a:xfrm>
          </p:grpSpPr>
          <p:sp>
            <p:nvSpPr>
              <p:cNvPr id="852" name="A"/>
              <p:cNvSpPr/>
              <p:nvPr/>
            </p:nvSpPr>
            <p:spPr>
              <a:xfrm>
                <a:off x="1465975" y="0"/>
                <a:ext cx="2936917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53" name="22"/>
              <p:cNvSpPr/>
              <p:nvPr/>
            </p:nvSpPr>
            <p:spPr>
              <a:xfrm>
                <a:off x="1532873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22</a:t>
                </a:r>
              </a:p>
            </p:txBody>
          </p:sp>
          <p:sp>
            <p:nvSpPr>
              <p:cNvPr id="854" name="Rectangle"/>
              <p:cNvSpPr/>
              <p:nvPr/>
            </p:nvSpPr>
            <p:spPr>
              <a:xfrm>
                <a:off x="3435656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19" name="Connection Line"/>
              <p:cNvSpPr/>
              <p:nvPr/>
            </p:nvSpPr>
            <p:spPr>
              <a:xfrm>
                <a:off x="3793208" y="348328"/>
                <a:ext cx="2002198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20" name="Connection Line"/>
              <p:cNvSpPr/>
              <p:nvPr/>
            </p:nvSpPr>
            <p:spPr>
              <a:xfrm>
                <a:off x="0" y="348328"/>
                <a:ext cx="2002197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62" name="Group"/>
            <p:cNvGrpSpPr/>
            <p:nvPr/>
          </p:nvGrpSpPr>
          <p:grpSpPr>
            <a:xfrm>
              <a:off x="6243907" y="628320"/>
              <a:ext cx="2936917" cy="1110246"/>
              <a:chOff x="0" y="0"/>
              <a:chExt cx="2936915" cy="1110244"/>
            </a:xfrm>
          </p:grpSpPr>
          <p:sp>
            <p:nvSpPr>
              <p:cNvPr id="858" name="B"/>
              <p:cNvSpPr/>
              <p:nvPr/>
            </p:nvSpPr>
            <p:spPr>
              <a:xfrm>
                <a:off x="0" y="491634"/>
                <a:ext cx="2936916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59" name="110"/>
              <p:cNvSpPr/>
              <p:nvPr/>
            </p:nvSpPr>
            <p:spPr>
              <a:xfrm>
                <a:off x="66897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860" name="Rectangle"/>
              <p:cNvSpPr/>
              <p:nvPr/>
            </p:nvSpPr>
            <p:spPr>
              <a:xfrm>
                <a:off x="1969680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21" name="Connection Line"/>
              <p:cNvSpPr/>
              <p:nvPr/>
            </p:nvSpPr>
            <p:spPr>
              <a:xfrm>
                <a:off x="1835777" y="0"/>
                <a:ext cx="613843" cy="839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66" name="Group"/>
            <p:cNvGrpSpPr/>
            <p:nvPr/>
          </p:nvGrpSpPr>
          <p:grpSpPr>
            <a:xfrm>
              <a:off x="14033670" y="1119954"/>
              <a:ext cx="2936917" cy="618612"/>
              <a:chOff x="0" y="0"/>
              <a:chExt cx="2936915" cy="618610"/>
            </a:xfrm>
          </p:grpSpPr>
          <p:sp>
            <p:nvSpPr>
              <p:cNvPr id="863" name="D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864" name="40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  <p:sp>
            <p:nvSpPr>
              <p:cNvPr id="865" name="X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871" name="Group"/>
            <p:cNvGrpSpPr/>
            <p:nvPr/>
          </p:nvGrpSpPr>
          <p:grpSpPr>
            <a:xfrm>
              <a:off x="8442349" y="-1"/>
              <a:ext cx="6926565" cy="1142970"/>
              <a:chOff x="0" y="0"/>
              <a:chExt cx="6926565" cy="1142968"/>
            </a:xfrm>
          </p:grpSpPr>
          <p:sp>
            <p:nvSpPr>
              <p:cNvPr id="867" name="X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868" name="200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869" name="Rectangle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22" name="Connection Line"/>
              <p:cNvSpPr/>
              <p:nvPr/>
            </p:nvSpPr>
            <p:spPr>
              <a:xfrm>
                <a:off x="2350555" y="348328"/>
                <a:ext cx="4576011" cy="794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241" y="654"/>
                      <a:pt x="19441" y="7854"/>
                      <a:pt x="21600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sp>
        <p:nvSpPr>
          <p:cNvPr id="873" name="Group"/>
          <p:cNvSpPr/>
          <p:nvPr/>
        </p:nvSpPr>
        <p:spPr>
          <a:xfrm flipH="1">
            <a:off x="22593808" y="3305448"/>
            <a:ext cx="1" cy="2142789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76" name="Group"/>
          <p:cNvGrpSpPr/>
          <p:nvPr/>
        </p:nvGrpSpPr>
        <p:grpSpPr>
          <a:xfrm>
            <a:off x="20443296" y="5372699"/>
            <a:ext cx="2153557" cy="2321964"/>
            <a:chOff x="0" y="0"/>
            <a:chExt cx="2153555" cy="2321962"/>
          </a:xfrm>
        </p:grpSpPr>
        <p:sp>
          <p:nvSpPr>
            <p:cNvPr id="874" name="V10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875" name="Line"/>
            <p:cNvSpPr/>
            <p:nvPr/>
          </p:nvSpPr>
          <p:spPr>
            <a:xfrm flipH="1">
              <a:off x="2150512" y="239853"/>
              <a:ext cx="1" cy="2082111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879" name="Group"/>
          <p:cNvGrpSpPr/>
          <p:nvPr/>
        </p:nvGrpSpPr>
        <p:grpSpPr>
          <a:xfrm>
            <a:off x="20443296" y="7679804"/>
            <a:ext cx="2153557" cy="2449610"/>
            <a:chOff x="0" y="0"/>
            <a:chExt cx="2153555" cy="2449608"/>
          </a:xfrm>
        </p:grpSpPr>
        <p:sp>
          <p:nvSpPr>
            <p:cNvPr id="877" name="V11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878" name="Line"/>
            <p:cNvSpPr/>
            <p:nvPr/>
          </p:nvSpPr>
          <p:spPr>
            <a:xfrm flipH="1">
              <a:off x="2150512" y="239853"/>
              <a:ext cx="1" cy="2209756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883" name="Group"/>
          <p:cNvGrpSpPr/>
          <p:nvPr/>
        </p:nvGrpSpPr>
        <p:grpSpPr>
          <a:xfrm>
            <a:off x="20443296" y="9986909"/>
            <a:ext cx="2153557" cy="2601329"/>
            <a:chOff x="0" y="0"/>
            <a:chExt cx="2153555" cy="2601328"/>
          </a:xfrm>
        </p:grpSpPr>
        <p:sp>
          <p:nvSpPr>
            <p:cNvPr id="880" name="V12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881" name="Line"/>
            <p:cNvSpPr/>
            <p:nvPr/>
          </p:nvSpPr>
          <p:spPr>
            <a:xfrm flipH="1">
              <a:off x="2150512" y="239853"/>
              <a:ext cx="1" cy="200014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82" name="V13"/>
            <p:cNvSpPr/>
            <p:nvPr/>
          </p:nvSpPr>
          <p:spPr>
            <a:xfrm>
              <a:off x="0" y="2093834"/>
              <a:ext cx="2153556" cy="50749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</p:grpSp>
      <p:sp>
        <p:nvSpPr>
          <p:cNvPr id="884" name="update(f1,B,110)"/>
          <p:cNvSpPr txBox="1"/>
          <p:nvPr/>
        </p:nvSpPr>
        <p:spPr>
          <a:xfrm>
            <a:off x="18623384" y="4020220"/>
            <a:ext cx="2566671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update(f1,B,110)</a:t>
            </a:r>
          </a:p>
        </p:txBody>
      </p:sp>
      <p:sp>
        <p:nvSpPr>
          <p:cNvPr id="885" name="update(f1,D,40)"/>
          <p:cNvSpPr txBox="1"/>
          <p:nvPr/>
        </p:nvSpPr>
        <p:spPr>
          <a:xfrm>
            <a:off x="18714665" y="8957669"/>
            <a:ext cx="2401888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update(f1,D,40)</a:t>
            </a:r>
          </a:p>
        </p:txBody>
      </p:sp>
      <p:sp>
        <p:nvSpPr>
          <p:cNvPr id="886" name="remove(C)"/>
          <p:cNvSpPr txBox="1"/>
          <p:nvPr/>
        </p:nvSpPr>
        <p:spPr>
          <a:xfrm>
            <a:off x="18723554" y="6327325"/>
            <a:ext cx="1666559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remove(C)</a:t>
            </a:r>
          </a:p>
        </p:txBody>
      </p:sp>
      <p:grpSp>
        <p:nvGrpSpPr>
          <p:cNvPr id="908" name="Group"/>
          <p:cNvGrpSpPr/>
          <p:nvPr/>
        </p:nvGrpSpPr>
        <p:grpSpPr>
          <a:xfrm>
            <a:off x="280759" y="11066710"/>
            <a:ext cx="16970587" cy="1944294"/>
            <a:chOff x="0" y="0"/>
            <a:chExt cx="16970586" cy="1944293"/>
          </a:xfrm>
        </p:grpSpPr>
        <p:sp>
          <p:nvSpPr>
            <p:cNvPr id="887" name="START"/>
            <p:cNvSpPr/>
            <p:nvPr/>
          </p:nvSpPr>
          <p:spPr>
            <a:xfrm>
              <a:off x="0" y="1179766"/>
              <a:ext cx="1249948" cy="498988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893" name="Group"/>
            <p:cNvGrpSpPr/>
            <p:nvPr/>
          </p:nvGrpSpPr>
          <p:grpSpPr>
            <a:xfrm>
              <a:off x="897992" y="1119954"/>
              <a:ext cx="5795407" cy="824340"/>
              <a:chOff x="0" y="0"/>
              <a:chExt cx="5795405" cy="824338"/>
            </a:xfrm>
          </p:grpSpPr>
          <p:sp>
            <p:nvSpPr>
              <p:cNvPr id="888" name="A"/>
              <p:cNvSpPr/>
              <p:nvPr/>
            </p:nvSpPr>
            <p:spPr>
              <a:xfrm>
                <a:off x="1465975" y="0"/>
                <a:ext cx="2936917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89" name="35"/>
              <p:cNvSpPr/>
              <p:nvPr/>
            </p:nvSpPr>
            <p:spPr>
              <a:xfrm>
                <a:off x="1532873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  <p:sp>
            <p:nvSpPr>
              <p:cNvPr id="890" name="Rectangle"/>
              <p:cNvSpPr/>
              <p:nvPr/>
            </p:nvSpPr>
            <p:spPr>
              <a:xfrm>
                <a:off x="3435656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23" name="Connection Line"/>
              <p:cNvSpPr/>
              <p:nvPr/>
            </p:nvSpPr>
            <p:spPr>
              <a:xfrm>
                <a:off x="3793208" y="348328"/>
                <a:ext cx="2002198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24" name="Connection Line"/>
              <p:cNvSpPr/>
              <p:nvPr/>
            </p:nvSpPr>
            <p:spPr>
              <a:xfrm>
                <a:off x="0" y="348328"/>
                <a:ext cx="2002197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98" name="Group"/>
            <p:cNvGrpSpPr/>
            <p:nvPr/>
          </p:nvGrpSpPr>
          <p:grpSpPr>
            <a:xfrm>
              <a:off x="6243907" y="628320"/>
              <a:ext cx="2936917" cy="1110246"/>
              <a:chOff x="0" y="0"/>
              <a:chExt cx="2936915" cy="1110244"/>
            </a:xfrm>
          </p:grpSpPr>
          <p:sp>
            <p:nvSpPr>
              <p:cNvPr id="894" name="B"/>
              <p:cNvSpPr/>
              <p:nvPr/>
            </p:nvSpPr>
            <p:spPr>
              <a:xfrm>
                <a:off x="0" y="491634"/>
                <a:ext cx="2936916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95" name="110"/>
              <p:cNvSpPr/>
              <p:nvPr/>
            </p:nvSpPr>
            <p:spPr>
              <a:xfrm>
                <a:off x="66897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896" name="Rectangle"/>
              <p:cNvSpPr/>
              <p:nvPr/>
            </p:nvSpPr>
            <p:spPr>
              <a:xfrm>
                <a:off x="1969680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25" name="Connection Line"/>
              <p:cNvSpPr/>
              <p:nvPr/>
            </p:nvSpPr>
            <p:spPr>
              <a:xfrm>
                <a:off x="1835777" y="0"/>
                <a:ext cx="613843" cy="839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902" name="Group"/>
            <p:cNvGrpSpPr/>
            <p:nvPr/>
          </p:nvGrpSpPr>
          <p:grpSpPr>
            <a:xfrm>
              <a:off x="14033670" y="1119954"/>
              <a:ext cx="2936917" cy="618612"/>
              <a:chOff x="0" y="0"/>
              <a:chExt cx="2936915" cy="618610"/>
            </a:xfrm>
          </p:grpSpPr>
          <p:sp>
            <p:nvSpPr>
              <p:cNvPr id="899" name="D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900" name="40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  <p:sp>
            <p:nvSpPr>
              <p:cNvPr id="901" name="X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907" name="Group"/>
            <p:cNvGrpSpPr/>
            <p:nvPr/>
          </p:nvGrpSpPr>
          <p:grpSpPr>
            <a:xfrm>
              <a:off x="8442349" y="-1"/>
              <a:ext cx="6926565" cy="1142970"/>
              <a:chOff x="0" y="0"/>
              <a:chExt cx="6926565" cy="1142968"/>
            </a:xfrm>
          </p:grpSpPr>
          <p:sp>
            <p:nvSpPr>
              <p:cNvPr id="903" name="X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904" name="200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905" name="Rectangle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26" name="Connection Line"/>
              <p:cNvSpPr/>
              <p:nvPr/>
            </p:nvSpPr>
            <p:spPr>
              <a:xfrm>
                <a:off x="2350555" y="348328"/>
                <a:ext cx="4576011" cy="794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241" y="654"/>
                      <a:pt x="19441" y="7854"/>
                      <a:pt x="21600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sp>
        <p:nvSpPr>
          <p:cNvPr id="909" name="update(f1,A,35)"/>
          <p:cNvSpPr txBox="1"/>
          <p:nvPr/>
        </p:nvSpPr>
        <p:spPr>
          <a:xfrm>
            <a:off x="18714665" y="11383258"/>
            <a:ext cx="2384108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update(f1,A,35)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IMPLEMENTATION IN PERSISTENT POINTER MACHINE MODEL"/>
          <p:cNvSpPr txBox="1"/>
          <p:nvPr>
            <p:ph type="title"/>
          </p:nvPr>
        </p:nvSpPr>
        <p:spPr>
          <a:xfrm>
            <a:off x="1016925" y="6141418"/>
            <a:ext cx="21971001" cy="1433164"/>
          </a:xfrm>
          <a:prstGeom prst="rect">
            <a:avLst/>
          </a:prstGeom>
        </p:spPr>
        <p:txBody>
          <a:bodyPr/>
          <a:lstStyle>
            <a:lvl1pPr defTabSz="1658070">
              <a:defRPr spc="-115" sz="5780"/>
            </a:lvl1pPr>
          </a:lstStyle>
          <a:p>
            <a:pPr/>
            <a:r>
              <a:t>IMPLEMENTATION IN PERSISTENT POINTER MACHINE MODEL </a:t>
            </a:r>
          </a:p>
        </p:txBody>
      </p:sp>
      <p:grpSp>
        <p:nvGrpSpPr>
          <p:cNvPr id="931" name="Group"/>
          <p:cNvGrpSpPr/>
          <p:nvPr/>
        </p:nvGrpSpPr>
        <p:grpSpPr>
          <a:xfrm>
            <a:off x="9716503" y="10101691"/>
            <a:ext cx="4571846" cy="1299869"/>
            <a:chOff x="0" y="0"/>
            <a:chExt cx="4571845" cy="1299868"/>
          </a:xfrm>
        </p:grpSpPr>
        <p:sp>
          <p:nvSpPr>
            <p:cNvPr id="929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930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932" name="Current Version: v0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Ephemeral Linked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Ephemeral Linked List </a:t>
            </a:r>
          </a:p>
        </p:txBody>
      </p:sp>
      <p:sp>
        <p:nvSpPr>
          <p:cNvPr id="157" name="Operations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Operations:</a:t>
            </a:r>
          </a:p>
        </p:txBody>
      </p:sp>
      <p:sp>
        <p:nvSpPr>
          <p:cNvPr id="158" name="start = init() : To initiate linked list and “start” pointer holds the starting posi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= init() : To initiate linked list and “start” pointer holds the starting position</a:t>
            </a:r>
          </a:p>
          <a:p>
            <a:pPr/>
            <a:r>
              <a:t>add(x, y)   :   Add new node x after y</a:t>
            </a:r>
          </a:p>
          <a:p>
            <a:pPr/>
            <a:r>
              <a:t>remove(x) :   Remove node x </a:t>
            </a:r>
          </a:p>
          <a:p>
            <a:pPr/>
            <a:r>
              <a:t>iterate_over_LL() : Iterate over the whole linked list</a:t>
            </a:r>
          </a:p>
          <a:p>
            <a:pPr/>
            <a:r>
              <a:t>update(f_i,x,val) : Update the i-th  field in node x to new value ‘val’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4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934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3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93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93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938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39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940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94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4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43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945" name="add(A,START,1)"/>
          <p:cNvSpPr txBox="1"/>
          <p:nvPr/>
        </p:nvSpPr>
        <p:spPr>
          <a:xfrm>
            <a:off x="21319885" y="177247"/>
            <a:ext cx="2834375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add(A,START,1)</a:t>
            </a:r>
          </a:p>
        </p:txBody>
      </p:sp>
      <p:grpSp>
        <p:nvGrpSpPr>
          <p:cNvPr id="94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946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947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94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50" name="Current Version: v1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</a:t>
            </a:r>
          </a:p>
        </p:txBody>
      </p:sp>
      <p:graphicFrame>
        <p:nvGraphicFramePr>
          <p:cNvPr id="951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952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954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5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95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95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958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59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60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96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6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63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965" name="add(B,A,2)"/>
          <p:cNvSpPr txBox="1"/>
          <p:nvPr/>
        </p:nvSpPr>
        <p:spPr>
          <a:xfrm>
            <a:off x="21757483" y="177247"/>
            <a:ext cx="1959179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add(B,A,2)</a:t>
            </a:r>
          </a:p>
        </p:txBody>
      </p:sp>
      <p:grpSp>
        <p:nvGrpSpPr>
          <p:cNvPr id="96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966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967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96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80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970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7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97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97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974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75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97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7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7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79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981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82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83" name="Current Version: v2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v2</a:t>
            </a:r>
          </a:p>
        </p:txBody>
      </p:sp>
      <p:graphicFrame>
        <p:nvGraphicFramePr>
          <p:cNvPr id="984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985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986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987" name="VERSION…"/>
          <p:cNvSpPr txBox="1"/>
          <p:nvPr/>
        </p:nvSpPr>
        <p:spPr>
          <a:xfrm>
            <a:off x="22733896" y="411021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989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9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99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99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993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94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95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99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9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98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000" name="add(C,B,3)"/>
          <p:cNvSpPr txBox="1"/>
          <p:nvPr/>
        </p:nvSpPr>
        <p:spPr>
          <a:xfrm>
            <a:off x="21742916" y="177247"/>
            <a:ext cx="1988313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add(C,B,3)</a:t>
            </a:r>
          </a:p>
        </p:txBody>
      </p:sp>
      <p:grpSp>
        <p:nvGrpSpPr>
          <p:cNvPr id="1003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001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002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004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15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005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0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0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0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09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1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1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01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1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14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016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17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28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018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1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2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2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22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23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024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2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2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27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029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30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31" name="Current Version: v3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v3</a:t>
            </a:r>
          </a:p>
        </p:txBody>
      </p:sp>
      <p:graphicFrame>
        <p:nvGraphicFramePr>
          <p:cNvPr id="1032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33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034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35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036" name="Table"/>
          <p:cNvGraphicFramePr/>
          <p:nvPr/>
        </p:nvGraphicFramePr>
        <p:xfrm>
          <a:off x="23353190" y="7309870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37" name="VERSION…"/>
          <p:cNvSpPr txBox="1"/>
          <p:nvPr/>
        </p:nvSpPr>
        <p:spPr>
          <a:xfrm>
            <a:off x="22733896" y="6816849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9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039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04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4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4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43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44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45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04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4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48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050" name="add(D,C,4)"/>
          <p:cNvSpPr txBox="1"/>
          <p:nvPr/>
        </p:nvSpPr>
        <p:spPr>
          <a:xfrm>
            <a:off x="21739176" y="177247"/>
            <a:ext cx="1995793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add(D,C,4)</a:t>
            </a:r>
          </a:p>
        </p:txBody>
      </p:sp>
      <p:grpSp>
        <p:nvGrpSpPr>
          <p:cNvPr id="1053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051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052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054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65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055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5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5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5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59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6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6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06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6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64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066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67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78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068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6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7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7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72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73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074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7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7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77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079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80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91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081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08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8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8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85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086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087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8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8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90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092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93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94" name="Current Version: v4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v4</a:t>
            </a:r>
          </a:p>
        </p:txBody>
      </p:sp>
      <p:graphicFrame>
        <p:nvGraphicFramePr>
          <p:cNvPr id="1095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96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097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98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099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100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101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102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4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104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0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0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0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08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09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10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11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1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13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115" name="update(f1,B,10)"/>
          <p:cNvSpPr txBox="1"/>
          <p:nvPr/>
        </p:nvSpPr>
        <p:spPr>
          <a:xfrm>
            <a:off x="21330712" y="177247"/>
            <a:ext cx="2812721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update(f1,B,10)</a:t>
            </a:r>
          </a:p>
        </p:txBody>
      </p:sp>
      <p:grpSp>
        <p:nvGrpSpPr>
          <p:cNvPr id="111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116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117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11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30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120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2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2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2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24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2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2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27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12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29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131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32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43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133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3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3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3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37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38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139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4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4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42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144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45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56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146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14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4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4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50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51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152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5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5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55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157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58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59" name="Current Version: v5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v5</a:t>
            </a:r>
          </a:p>
        </p:txBody>
      </p:sp>
      <p:graphicFrame>
        <p:nvGraphicFramePr>
          <p:cNvPr id="1160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161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162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163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164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165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166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167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169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7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7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7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73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74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75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17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7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78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180" name="update(f1,B,100)"/>
          <p:cNvSpPr txBox="1"/>
          <p:nvPr/>
        </p:nvSpPr>
        <p:spPr>
          <a:xfrm>
            <a:off x="21221264" y="177247"/>
            <a:ext cx="303161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update(f1,B,100)</a:t>
            </a:r>
          </a:p>
        </p:txBody>
      </p:sp>
      <p:grpSp>
        <p:nvGrpSpPr>
          <p:cNvPr id="1183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181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182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184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95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185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8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8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8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89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9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9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92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19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94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196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97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08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198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9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0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0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02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03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04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0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0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07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209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10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21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211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1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1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1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15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216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217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1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1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20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222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23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24" name="Current Version: v6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v6</a:t>
            </a:r>
          </a:p>
        </p:txBody>
      </p:sp>
      <p:grpSp>
        <p:nvGrpSpPr>
          <p:cNvPr id="1235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225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22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2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2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29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23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3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3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3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34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236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37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238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39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240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41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242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43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244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45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46" name="STEP 1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1</a:t>
            </a:r>
          </a:p>
        </p:txBody>
      </p:sp>
      <p:sp>
        <p:nvSpPr>
          <p:cNvPr id="1247" name="COPY THE WHOLE…"/>
          <p:cNvSpPr txBox="1"/>
          <p:nvPr/>
        </p:nvSpPr>
        <p:spPr>
          <a:xfrm>
            <a:off x="10852151" y="8214917"/>
            <a:ext cx="3485389" cy="1934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COPY THE WHOLE</a:t>
            </a:r>
          </a:p>
          <a:p>
            <a:pPr/>
            <a:r>
              <a:t>NODE</a:t>
            </a:r>
          </a:p>
          <a:p>
            <a:pPr/>
            <a:r>
              <a:t>AND KEEP THE </a:t>
            </a:r>
          </a:p>
          <a:p>
            <a:pPr/>
            <a:r>
              <a:t>LATEST VALUES AND</a:t>
            </a:r>
          </a:p>
          <a:p>
            <a:pPr/>
            <a:r>
              <a:t> DON’T COPY MODLOG</a:t>
            </a:r>
          </a:p>
        </p:txBody>
      </p:sp>
      <p:sp>
        <p:nvSpPr>
          <p:cNvPr id="1248" name="Firstly f1’ = 2…"/>
          <p:cNvSpPr txBox="1"/>
          <p:nvPr/>
        </p:nvSpPr>
        <p:spPr>
          <a:xfrm>
            <a:off x="6297430" y="3507646"/>
            <a:ext cx="1657427" cy="729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Firstly f1’ = 2</a:t>
            </a:r>
          </a:p>
          <a:p>
            <a:pPr>
              <a:defRPr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Set 2-&gt;100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0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250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5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5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5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54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55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56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25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5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59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261" name="update(f1,B,100)"/>
          <p:cNvSpPr txBox="1"/>
          <p:nvPr/>
        </p:nvSpPr>
        <p:spPr>
          <a:xfrm>
            <a:off x="21221264" y="177247"/>
            <a:ext cx="303161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update(f1,B,100)</a:t>
            </a:r>
          </a:p>
        </p:txBody>
      </p:sp>
      <p:grpSp>
        <p:nvGrpSpPr>
          <p:cNvPr id="1264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262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263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265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76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266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6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6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6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70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7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7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73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27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75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277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78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89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279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8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8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8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83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84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85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28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8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88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290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91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02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292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9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9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9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96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297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298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9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0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01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303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04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05" name="Current Version: v6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v6</a:t>
            </a:r>
          </a:p>
        </p:txBody>
      </p:sp>
      <p:grpSp>
        <p:nvGrpSpPr>
          <p:cNvPr id="1316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306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30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0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0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10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31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1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31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1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15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317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18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319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20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321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22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323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24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325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26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27" name="STEP 2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2</a:t>
            </a:r>
          </a:p>
        </p:txBody>
      </p:sp>
      <p:sp>
        <p:nvSpPr>
          <p:cNvPr id="1328" name="Rewrite THE BACK POINTERS…"/>
          <p:cNvSpPr txBox="1"/>
          <p:nvPr/>
        </p:nvSpPr>
        <p:spPr>
          <a:xfrm>
            <a:off x="9549536" y="7821006"/>
            <a:ext cx="5284928" cy="2671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Rewrite THE BACK POINTERS</a:t>
            </a:r>
          </a:p>
          <a:p>
            <a:pPr/>
            <a:r>
              <a:t>OF THE SUCCESSOR NODE</a:t>
            </a:r>
          </a:p>
          <a:p>
            <a:pPr/>
            <a:r>
              <a:t>TO THE NEWLY CREATED NODE</a:t>
            </a:r>
          </a:p>
          <a:p>
            <a:pPr/>
          </a:p>
          <a:p>
            <a:pPr/>
            <a:r>
              <a:t>GO TO SUCCESSOR NODES USING </a:t>
            </a:r>
          </a:p>
          <a:p>
            <a:pPr/>
            <a:r>
              <a:t>THE FORWARD POINTERS  </a:t>
            </a:r>
          </a:p>
          <a:p>
            <a:pPr/>
            <a:r>
              <a:t>IN O(1) </a:t>
            </a:r>
          </a:p>
        </p:txBody>
      </p:sp>
      <p:sp>
        <p:nvSpPr>
          <p:cNvPr id="1329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331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33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3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3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35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36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337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338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33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40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342" name="update(f1,B,100)"/>
          <p:cNvSpPr txBox="1"/>
          <p:nvPr/>
        </p:nvSpPr>
        <p:spPr>
          <a:xfrm>
            <a:off x="21221264" y="177247"/>
            <a:ext cx="303161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update(f1,B,100)</a:t>
            </a:r>
          </a:p>
        </p:txBody>
      </p:sp>
      <p:grpSp>
        <p:nvGrpSpPr>
          <p:cNvPr id="1345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343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344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346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57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347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34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4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5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51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5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5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354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35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56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358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59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70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360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6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6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6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64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65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366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36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6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69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371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72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83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373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37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7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7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77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78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379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8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8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82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384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85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86" name="Current Version: v6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v6</a:t>
            </a:r>
          </a:p>
        </p:txBody>
      </p:sp>
      <p:grpSp>
        <p:nvGrpSpPr>
          <p:cNvPr id="1397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387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38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8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9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91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39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9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39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9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96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398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99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400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01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402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03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404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05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406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07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08" name="STEP 3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1409" name="MODIFY THE FORWARD POINTERS…"/>
          <p:cNvSpPr txBox="1"/>
          <p:nvPr/>
        </p:nvSpPr>
        <p:spPr>
          <a:xfrm>
            <a:off x="9174175" y="7580950"/>
            <a:ext cx="6035650" cy="315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MODIFY THE FORWARD POINTERS</a:t>
            </a:r>
          </a:p>
          <a:p>
            <a:pPr/>
            <a:r>
              <a:t>OF ANCESTOR NODES TO THE </a:t>
            </a:r>
          </a:p>
          <a:p>
            <a:pPr/>
            <a:r>
              <a:t>NEW NODE </a:t>
            </a:r>
          </a:p>
          <a:p>
            <a:pPr/>
          </a:p>
          <a:p>
            <a:pPr/>
          </a:p>
          <a:p>
            <a:pPr/>
            <a:r>
              <a:t>GO TO ANCESTOR NODES RECURSIVELY</a:t>
            </a:r>
          </a:p>
          <a:p>
            <a:pPr/>
            <a:r>
              <a:t>AND DO </a:t>
            </a:r>
          </a:p>
          <a:p>
            <a:pPr>
              <a:defRPr sz="3100"/>
            </a:pPr>
            <a:r>
              <a:t>update(f2,cur_node,NEW_NODE)</a:t>
            </a:r>
          </a:p>
        </p:txBody>
      </p:sp>
      <p:sp>
        <p:nvSpPr>
          <p:cNvPr id="1410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12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4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414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1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1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1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18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19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420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421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42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23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425" name="update(f1,B,100)"/>
          <p:cNvSpPr txBox="1"/>
          <p:nvPr/>
        </p:nvSpPr>
        <p:spPr>
          <a:xfrm>
            <a:off x="21221264" y="177247"/>
            <a:ext cx="303161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update(f1,B,100)</a:t>
            </a:r>
          </a:p>
        </p:txBody>
      </p:sp>
      <p:grpSp>
        <p:nvGrpSpPr>
          <p:cNvPr id="142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426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427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42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40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430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43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3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3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34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3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3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37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43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39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441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42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53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443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4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4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4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47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48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449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45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5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52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454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65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455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45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5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5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59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6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461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6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6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64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466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67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68" name="Current Version: v6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v6</a:t>
            </a:r>
          </a:p>
        </p:txBody>
      </p:sp>
      <p:grpSp>
        <p:nvGrpSpPr>
          <p:cNvPr id="1479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469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47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7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7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73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47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7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7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7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78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480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81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482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83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484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85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486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87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488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89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90" name="Final Structure of v6"/>
          <p:cNvSpPr txBox="1"/>
          <p:nvPr/>
        </p:nvSpPr>
        <p:spPr>
          <a:xfrm>
            <a:off x="9672306" y="2331090"/>
            <a:ext cx="5465929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Final Structure of v6</a:t>
            </a:r>
          </a:p>
        </p:txBody>
      </p:sp>
      <p:sp>
        <p:nvSpPr>
          <p:cNvPr id="1491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93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495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9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9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9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99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00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50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502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50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04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506" name="add(X,B,_)"/>
          <p:cNvSpPr txBox="1"/>
          <p:nvPr/>
        </p:nvSpPr>
        <p:spPr>
          <a:xfrm>
            <a:off x="21775790" y="177247"/>
            <a:ext cx="1922565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add(X,B,_)</a:t>
            </a:r>
          </a:p>
        </p:txBody>
      </p:sp>
      <p:grpSp>
        <p:nvGrpSpPr>
          <p:cNvPr id="1509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507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508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510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21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511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51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1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1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15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1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517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518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51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20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522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23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34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524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52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2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2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28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29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530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53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3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33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535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46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536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53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3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3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40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541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542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54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4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45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547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48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49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1560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550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55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5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5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54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55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55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55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9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561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62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563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64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565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66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567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68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569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70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81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1571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57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7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7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75" name="-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576" name="-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577" name="-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57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7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80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sp>
        <p:nvSpPr>
          <p:cNvPr id="1582" name="add(X,B,_) consists of"/>
          <p:cNvSpPr txBox="1"/>
          <p:nvPr/>
        </p:nvSpPr>
        <p:spPr>
          <a:xfrm>
            <a:off x="15971065" y="464990"/>
            <a:ext cx="4051695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add(X,B,_) consists of </a:t>
            </a:r>
          </a:p>
        </p:txBody>
      </p:sp>
      <p:graphicFrame>
        <p:nvGraphicFramePr>
          <p:cNvPr id="1583" name="Table"/>
          <p:cNvGraphicFramePr/>
          <p:nvPr/>
        </p:nvGraphicFramePr>
        <p:xfrm>
          <a:off x="16555358" y="1027715"/>
          <a:ext cx="2895810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9769"/>
              </a:tblGrid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B’ 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+ Set BP of X to 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 BP of C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f1 of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84" name="STEP 1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1</a:t>
            </a:r>
          </a:p>
        </p:txBody>
      </p:sp>
      <p:graphicFrame>
        <p:nvGraphicFramePr>
          <p:cNvPr id="1585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88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587" name="Line"/>
          <p:cNvSpPr/>
          <p:nvPr/>
        </p:nvSpPr>
        <p:spPr>
          <a:xfrm flipH="1" flipV="1">
            <a:off x="5379038" y="4120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phemeral Linked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Ephemeral Linkedlist</a:t>
            </a:r>
          </a:p>
        </p:txBody>
      </p:sp>
      <p:sp>
        <p:nvSpPr>
          <p:cNvPr id="161" name="Node structur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Node structure</a:t>
            </a:r>
          </a:p>
        </p:txBody>
      </p:sp>
      <p:sp>
        <p:nvSpPr>
          <p:cNvPr id="162" name="NODE"/>
          <p:cNvSpPr txBox="1"/>
          <p:nvPr/>
        </p:nvSpPr>
        <p:spPr>
          <a:xfrm>
            <a:off x="1542662" y="4480958"/>
            <a:ext cx="96682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NODE</a:t>
            </a:r>
          </a:p>
        </p:txBody>
      </p:sp>
      <p:grpSp>
        <p:nvGrpSpPr>
          <p:cNvPr id="166" name="Group"/>
          <p:cNvGrpSpPr/>
          <p:nvPr/>
        </p:nvGrpSpPr>
        <p:grpSpPr>
          <a:xfrm>
            <a:off x="2765489" y="3924410"/>
            <a:ext cx="6241977" cy="1574461"/>
            <a:chOff x="0" y="0"/>
            <a:chExt cx="6241975" cy="1574459"/>
          </a:xfrm>
        </p:grpSpPr>
        <p:sp>
          <p:nvSpPr>
            <p:cNvPr id="163" name="Rectangle"/>
            <p:cNvSpPr/>
            <p:nvPr/>
          </p:nvSpPr>
          <p:spPr>
            <a:xfrm>
              <a:off x="0" y="0"/>
              <a:ext cx="6241976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4" name="FIELD 1"/>
            <p:cNvSpPr/>
            <p:nvPr/>
          </p:nvSpPr>
          <p:spPr>
            <a:xfrm>
              <a:off x="142180" y="152229"/>
              <a:ext cx="1755727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FIELD 1</a:t>
              </a:r>
            </a:p>
          </p:txBody>
        </p:sp>
        <p:sp>
          <p:nvSpPr>
            <p:cNvPr id="165" name="FIELD 2…"/>
            <p:cNvSpPr/>
            <p:nvPr/>
          </p:nvSpPr>
          <p:spPr>
            <a:xfrm>
              <a:off x="4186262" y="152229"/>
              <a:ext cx="1755726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FIELD 2</a:t>
              </a:r>
            </a:p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(NEXT)</a:t>
              </a:r>
            </a:p>
          </p:txBody>
        </p:sp>
      </p:grpSp>
      <p:sp>
        <p:nvSpPr>
          <p:cNvPr id="167" name="LINKED LIST"/>
          <p:cNvSpPr txBox="1"/>
          <p:nvPr/>
        </p:nvSpPr>
        <p:spPr>
          <a:xfrm>
            <a:off x="1648547" y="7037619"/>
            <a:ext cx="189250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168" name="START"/>
          <p:cNvSpPr/>
          <p:nvPr/>
        </p:nvSpPr>
        <p:spPr>
          <a:xfrm>
            <a:off x="1604346" y="8073264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2516745" y="7921035"/>
            <a:ext cx="5888379" cy="2098068"/>
            <a:chOff x="0" y="0"/>
            <a:chExt cx="5888378" cy="2098067"/>
          </a:xfrm>
        </p:grpSpPr>
        <p:sp>
          <p:nvSpPr>
            <p:cNvPr id="169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0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1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0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1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79" name="Group"/>
          <p:cNvGrpSpPr/>
          <p:nvPr/>
        </p:nvGrpSpPr>
        <p:grpSpPr>
          <a:xfrm>
            <a:off x="7948422" y="7921035"/>
            <a:ext cx="4398886" cy="2098068"/>
            <a:chOff x="0" y="0"/>
            <a:chExt cx="4398884" cy="2098067"/>
          </a:xfrm>
        </p:grpSpPr>
        <p:sp>
          <p:nvSpPr>
            <p:cNvPr id="175" name="B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76" name="2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7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2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84" name="Group"/>
          <p:cNvGrpSpPr/>
          <p:nvPr/>
        </p:nvGrpSpPr>
        <p:grpSpPr>
          <a:xfrm>
            <a:off x="11905787" y="7921035"/>
            <a:ext cx="4398885" cy="2098068"/>
            <a:chOff x="0" y="0"/>
            <a:chExt cx="4398884" cy="2098067"/>
          </a:xfrm>
        </p:grpSpPr>
        <p:sp>
          <p:nvSpPr>
            <p:cNvPr id="180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1" name="3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2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3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88" name="Group"/>
          <p:cNvGrpSpPr/>
          <p:nvPr/>
        </p:nvGrpSpPr>
        <p:grpSpPr>
          <a:xfrm>
            <a:off x="15863151" y="7921035"/>
            <a:ext cx="2984031" cy="1574460"/>
            <a:chOff x="0" y="0"/>
            <a:chExt cx="2984030" cy="1574459"/>
          </a:xfrm>
        </p:grpSpPr>
        <p:sp>
          <p:nvSpPr>
            <p:cNvPr id="185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86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7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189" name="HERE IN-DEGREE  OF A NODE IS &lt;= 1 AND OUT-DEGREE OF A NODE IS &lt;=1"/>
          <p:cNvSpPr txBox="1"/>
          <p:nvPr/>
        </p:nvSpPr>
        <p:spPr>
          <a:xfrm>
            <a:off x="1620620" y="10892739"/>
            <a:ext cx="1090574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HERE IN-DEGREE  OF A NODE IS &lt;= 1 AND OUT-DEGREE OF A NODE IS &lt;=1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0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590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59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9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9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94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95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596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597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59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99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601" name="add(X,B,_)"/>
          <p:cNvSpPr txBox="1"/>
          <p:nvPr/>
        </p:nvSpPr>
        <p:spPr>
          <a:xfrm>
            <a:off x="21775790" y="177247"/>
            <a:ext cx="1922565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add(X,B,_)</a:t>
            </a:r>
          </a:p>
        </p:txBody>
      </p:sp>
      <p:grpSp>
        <p:nvGrpSpPr>
          <p:cNvPr id="1604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602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603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605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16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606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60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0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0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10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1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61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613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61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15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617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18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29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619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62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2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2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23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24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625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62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2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28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630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41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631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63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3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3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35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636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637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63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3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40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642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3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4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1655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645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64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4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4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49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65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65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652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165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54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656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57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658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59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660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61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662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63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664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65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66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77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1667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66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6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7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71" name="-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672" name="-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673" name="-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67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7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76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 </a:t>
              </a:r>
            </a:p>
          </p:txBody>
        </p:sp>
      </p:grpSp>
      <p:sp>
        <p:nvSpPr>
          <p:cNvPr id="1678" name="add(X,B,_) consists of"/>
          <p:cNvSpPr txBox="1"/>
          <p:nvPr/>
        </p:nvSpPr>
        <p:spPr>
          <a:xfrm>
            <a:off x="15971065" y="464990"/>
            <a:ext cx="4051695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add(X,B,_) consists of </a:t>
            </a:r>
          </a:p>
        </p:txBody>
      </p:sp>
      <p:graphicFrame>
        <p:nvGraphicFramePr>
          <p:cNvPr id="1679" name="Table"/>
          <p:cNvGraphicFramePr/>
          <p:nvPr/>
        </p:nvGraphicFramePr>
        <p:xfrm>
          <a:off x="16555358" y="1027715"/>
          <a:ext cx="2895810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4738"/>
              </a:tblGrid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B’  to X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+ Set BP of X to 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 BP of C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f1 of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80" name="STEP 2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2</a:t>
            </a:r>
          </a:p>
        </p:txBody>
      </p:sp>
      <p:graphicFrame>
        <p:nvGraphicFramePr>
          <p:cNvPr id="1681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84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685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7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687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68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8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9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91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92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693" name="-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694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69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96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698" name="add(X,B,_)"/>
          <p:cNvSpPr txBox="1"/>
          <p:nvPr/>
        </p:nvSpPr>
        <p:spPr>
          <a:xfrm>
            <a:off x="21775790" y="177247"/>
            <a:ext cx="1922565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add(X,B,_)</a:t>
            </a:r>
          </a:p>
        </p:txBody>
      </p:sp>
      <p:grpSp>
        <p:nvGrpSpPr>
          <p:cNvPr id="1701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699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700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702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13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703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70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0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0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07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0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09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10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71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12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714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15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26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716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1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1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1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20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21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722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72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2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25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727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38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728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72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3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3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32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733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734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3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3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37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739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40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41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1752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742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74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4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4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46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74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48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49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175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51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753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54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755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56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757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58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759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60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761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2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3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74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1764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76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6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6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68" name="-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769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70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77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7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73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sp>
        <p:nvSpPr>
          <p:cNvPr id="1775" name="add(X,B,_) consists of"/>
          <p:cNvSpPr txBox="1"/>
          <p:nvPr/>
        </p:nvSpPr>
        <p:spPr>
          <a:xfrm>
            <a:off x="15971065" y="464990"/>
            <a:ext cx="4051695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add(X,B,_) consists of </a:t>
            </a:r>
          </a:p>
        </p:txBody>
      </p:sp>
      <p:graphicFrame>
        <p:nvGraphicFramePr>
          <p:cNvPr id="1776" name="Table"/>
          <p:cNvGraphicFramePr/>
          <p:nvPr/>
        </p:nvGraphicFramePr>
        <p:xfrm>
          <a:off x="16555358" y="1027715"/>
          <a:ext cx="2895810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483100"/>
              </a:tblGrid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B’ 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+ Set BP of X to B’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 BP of C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f1 of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77" name="STEP 3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graphicFrame>
        <p:nvGraphicFramePr>
          <p:cNvPr id="1778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83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784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781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82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6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786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8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8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8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90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91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792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793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79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95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797" name="add(X,B,_)"/>
          <p:cNvSpPr txBox="1"/>
          <p:nvPr/>
        </p:nvSpPr>
        <p:spPr>
          <a:xfrm>
            <a:off x="21775790" y="177247"/>
            <a:ext cx="1922565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add(X,B,_)</a:t>
            </a:r>
          </a:p>
        </p:txBody>
      </p:sp>
      <p:grpSp>
        <p:nvGrpSpPr>
          <p:cNvPr id="1800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798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799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801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12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802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80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0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0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06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80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08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809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81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11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813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4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25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815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1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1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1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19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20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82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82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2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24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826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37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827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82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2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3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31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32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833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3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3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36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838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39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40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1851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841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84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4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4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45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84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47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848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184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50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852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53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854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55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856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57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858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59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860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1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2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73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1863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86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6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6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67" name="-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86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69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87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7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72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sp>
        <p:nvSpPr>
          <p:cNvPr id="1874" name="add(X,B,_) consists of"/>
          <p:cNvSpPr txBox="1"/>
          <p:nvPr/>
        </p:nvSpPr>
        <p:spPr>
          <a:xfrm>
            <a:off x="15971065" y="464990"/>
            <a:ext cx="4051695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add(X,B,_) consists of </a:t>
            </a:r>
          </a:p>
        </p:txBody>
      </p:sp>
      <p:graphicFrame>
        <p:nvGraphicFramePr>
          <p:cNvPr id="1875" name="Table"/>
          <p:cNvGraphicFramePr/>
          <p:nvPr/>
        </p:nvGraphicFramePr>
        <p:xfrm>
          <a:off x="16555358" y="1027715"/>
          <a:ext cx="2895810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13515"/>
              </a:tblGrid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B’ 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+ Set BP of X to 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 BP of C to X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f1 of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76" name="STEP 4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4</a:t>
            </a:r>
          </a:p>
        </p:txBody>
      </p:sp>
      <p:graphicFrame>
        <p:nvGraphicFramePr>
          <p:cNvPr id="1877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83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884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880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81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82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886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88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8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8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90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91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892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893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89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95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897" name="add(X,B,_)"/>
          <p:cNvSpPr txBox="1"/>
          <p:nvPr/>
        </p:nvSpPr>
        <p:spPr>
          <a:xfrm>
            <a:off x="21775790" y="177247"/>
            <a:ext cx="1922565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add(X,B,_)</a:t>
            </a:r>
          </a:p>
        </p:txBody>
      </p:sp>
      <p:grpSp>
        <p:nvGrpSpPr>
          <p:cNvPr id="1900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898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899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901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12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902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90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0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0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06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0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08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909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91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11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913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14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25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915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1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1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1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19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20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92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92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2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24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926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37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927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92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2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3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31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932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933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3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3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36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938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39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0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1951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941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94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4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4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45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94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47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948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194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50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952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53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954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55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956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57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958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59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960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1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2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73" name="Group"/>
          <p:cNvGrpSpPr/>
          <p:nvPr/>
        </p:nvGrpSpPr>
        <p:grpSpPr>
          <a:xfrm>
            <a:off x="16583074" y="7286173"/>
            <a:ext cx="5165473" cy="2567089"/>
            <a:chOff x="0" y="0"/>
            <a:chExt cx="5165472" cy="2567088"/>
          </a:xfrm>
        </p:grpSpPr>
        <p:sp>
          <p:nvSpPr>
            <p:cNvPr id="1963" name="X"/>
            <p:cNvSpPr/>
            <p:nvPr/>
          </p:nvSpPr>
          <p:spPr>
            <a:xfrm>
              <a:off x="2799" y="2889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96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6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6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67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196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69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97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7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72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sp>
        <p:nvSpPr>
          <p:cNvPr id="1974" name="add(X,B,_) consists of"/>
          <p:cNvSpPr txBox="1"/>
          <p:nvPr/>
        </p:nvSpPr>
        <p:spPr>
          <a:xfrm>
            <a:off x="15971065" y="464990"/>
            <a:ext cx="4051695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add(X,B,_) consists of </a:t>
            </a:r>
          </a:p>
        </p:txBody>
      </p:sp>
      <p:graphicFrame>
        <p:nvGraphicFramePr>
          <p:cNvPr id="1975" name="Table"/>
          <p:cNvGraphicFramePr/>
          <p:nvPr/>
        </p:nvGraphicFramePr>
        <p:xfrm>
          <a:off x="16555358" y="1027715"/>
          <a:ext cx="2895810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58362"/>
              </a:tblGrid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B’ 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+ Set BP of X to 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 BP of C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f1 of X 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76" name="STEP 5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5</a:t>
            </a:r>
          </a:p>
        </p:txBody>
      </p:sp>
      <p:graphicFrame>
        <p:nvGraphicFramePr>
          <p:cNvPr id="1977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83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984" name="Connection Line"/>
          <p:cNvSpPr/>
          <p:nvPr/>
        </p:nvSpPr>
        <p:spPr>
          <a:xfrm>
            <a:off x="11189950" y="5507400"/>
            <a:ext cx="5972044" cy="177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69" fill="norm" stroke="1" extrusionOk="0">
                <a:moveTo>
                  <a:pt x="21600" y="20269"/>
                </a:moveTo>
                <a:cubicBezTo>
                  <a:pt x="13352" y="5353"/>
                  <a:pt x="6152" y="-1331"/>
                  <a:pt x="0" y="218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980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81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82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6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986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98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8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8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90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91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992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993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99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95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997" name="add(X,B,_)"/>
          <p:cNvSpPr txBox="1"/>
          <p:nvPr/>
        </p:nvSpPr>
        <p:spPr>
          <a:xfrm>
            <a:off x="21775790" y="177247"/>
            <a:ext cx="1922565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add(X,B,_)</a:t>
            </a:r>
          </a:p>
        </p:txBody>
      </p:sp>
      <p:grpSp>
        <p:nvGrpSpPr>
          <p:cNvPr id="2000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998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999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001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12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002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00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0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0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06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00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08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009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01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11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013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14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25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015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1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1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1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19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020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02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02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2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24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026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37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027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02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2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3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31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032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033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3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3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36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038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39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40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2051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041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04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4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4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45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04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47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048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04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50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052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53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054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55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056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57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058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59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060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61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72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062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06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6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6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66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06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68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206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7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71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sp>
        <p:nvSpPr>
          <p:cNvPr id="2073" name="Final Structure of v7"/>
          <p:cNvSpPr txBox="1"/>
          <p:nvPr/>
        </p:nvSpPr>
        <p:spPr>
          <a:xfrm>
            <a:off x="9672306" y="2331090"/>
            <a:ext cx="5465929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Final Structure of v7</a:t>
            </a:r>
          </a:p>
        </p:txBody>
      </p:sp>
      <p:graphicFrame>
        <p:nvGraphicFramePr>
          <p:cNvPr id="2074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80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081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077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78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79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3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083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08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8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8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87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88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08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090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09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92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094" name="update(f1, x, 200)"/>
          <p:cNvSpPr txBox="1"/>
          <p:nvPr/>
        </p:nvSpPr>
        <p:spPr>
          <a:xfrm>
            <a:off x="21144689" y="177247"/>
            <a:ext cx="31847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x, 200)</a:t>
            </a:r>
          </a:p>
        </p:txBody>
      </p:sp>
      <p:grpSp>
        <p:nvGrpSpPr>
          <p:cNvPr id="2097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095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096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098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09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099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10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0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0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03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10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0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106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10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08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110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11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22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112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1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1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1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16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17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118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11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2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21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123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34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124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12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2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2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28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29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130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3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3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33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135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6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7" name="Current Version: v8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v8</a:t>
            </a:r>
          </a:p>
        </p:txBody>
      </p:sp>
      <p:grpSp>
        <p:nvGrpSpPr>
          <p:cNvPr id="2148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138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13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4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4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42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14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4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145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14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47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149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50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151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52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153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54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155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56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157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8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69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159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16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6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6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63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16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65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2166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16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68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170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76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177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173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74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75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9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179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18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8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8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83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84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185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186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18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88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190" name="update(f1, C,30)"/>
          <p:cNvSpPr txBox="1"/>
          <p:nvPr/>
        </p:nvSpPr>
        <p:spPr>
          <a:xfrm>
            <a:off x="21268704" y="177247"/>
            <a:ext cx="293673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C,30)</a:t>
            </a:r>
          </a:p>
        </p:txBody>
      </p:sp>
      <p:grpSp>
        <p:nvGrpSpPr>
          <p:cNvPr id="2193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191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192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194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05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195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19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9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9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99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20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0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202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20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04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206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07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18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208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0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1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1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12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213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214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215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21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17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219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30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220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22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2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2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24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225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226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2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2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29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231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32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33" name="Current Version: v9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v9</a:t>
            </a:r>
          </a:p>
        </p:txBody>
      </p:sp>
      <p:grpSp>
        <p:nvGrpSpPr>
          <p:cNvPr id="2244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234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23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3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3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38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239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40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241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24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43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245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46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247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48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249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50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251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52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253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54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65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255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25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5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5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59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26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61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2262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26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64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266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72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273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269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70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71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5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275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27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7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7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79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280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28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282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28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84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286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289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287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288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290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01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291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29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9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9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95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29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97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298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29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00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302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03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14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304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0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0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0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08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09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310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311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31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13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315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26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316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31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1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1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20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321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322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2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2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25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327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28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29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340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330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33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3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3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34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33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3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337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33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39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341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42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343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44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345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46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347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48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349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50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61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351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35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5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5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55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35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57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2358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35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60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362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84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385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365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66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77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367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36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6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7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71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372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37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37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7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76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378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79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80" name="STEP 1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1</a:t>
            </a:r>
          </a:p>
        </p:txBody>
      </p:sp>
      <p:sp>
        <p:nvSpPr>
          <p:cNvPr id="2381" name="COPY THE WHOLE…"/>
          <p:cNvSpPr txBox="1"/>
          <p:nvPr/>
        </p:nvSpPr>
        <p:spPr>
          <a:xfrm>
            <a:off x="10662576" y="10734747"/>
            <a:ext cx="3485389" cy="1934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COPY THE WHOLE</a:t>
            </a:r>
          </a:p>
          <a:p>
            <a:pPr/>
            <a:r>
              <a:t>NODE</a:t>
            </a:r>
          </a:p>
          <a:p>
            <a:pPr/>
            <a:r>
              <a:t>AND KEEP THE </a:t>
            </a:r>
          </a:p>
          <a:p>
            <a:pPr/>
            <a:r>
              <a:t>LATEST VALUES AND</a:t>
            </a:r>
          </a:p>
          <a:p>
            <a:pPr/>
            <a:r>
              <a:t> DON’T COPY MODLOG</a:t>
            </a:r>
          </a:p>
        </p:txBody>
      </p:sp>
      <p:sp>
        <p:nvSpPr>
          <p:cNvPr id="2382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83" name="Firstly f1’ = 100…"/>
          <p:cNvSpPr txBox="1"/>
          <p:nvPr/>
        </p:nvSpPr>
        <p:spPr>
          <a:xfrm>
            <a:off x="12702345" y="3541907"/>
            <a:ext cx="1953997" cy="72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Firstly f1’ = 100</a:t>
            </a:r>
          </a:p>
          <a:p>
            <a:pPr>
              <a:defRPr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Set 100-&gt;110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7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387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38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8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9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91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92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393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394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39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96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398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401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399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400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402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13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403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40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0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0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07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40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09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410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41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12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414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15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26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416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1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1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1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20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21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422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423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42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25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427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38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428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42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3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3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32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433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434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3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3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37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439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40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41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452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442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44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4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4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46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44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48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449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45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51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453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54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455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56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457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58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459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60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461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62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73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463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46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6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6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67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46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69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470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47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72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474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96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497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477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78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89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479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48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8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8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83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484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48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48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8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88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490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91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92" name="STEP 2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2</a:t>
            </a:r>
          </a:p>
        </p:txBody>
      </p:sp>
      <p:sp>
        <p:nvSpPr>
          <p:cNvPr id="2493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94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95" name="Rewrite THE BACK POINTERS…"/>
          <p:cNvSpPr txBox="1"/>
          <p:nvPr/>
        </p:nvSpPr>
        <p:spPr>
          <a:xfrm>
            <a:off x="9754945" y="10366447"/>
            <a:ext cx="5284928" cy="2671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Rewrite THE BACK POINTERS</a:t>
            </a:r>
          </a:p>
          <a:p>
            <a:pPr/>
            <a:r>
              <a:t>OF THE SUCCESSOR NODE</a:t>
            </a:r>
          </a:p>
          <a:p>
            <a:pPr/>
            <a:r>
              <a:t>TO THE NEWLY CREATED NODE</a:t>
            </a:r>
          </a:p>
          <a:p>
            <a:pPr/>
          </a:p>
          <a:p>
            <a:pPr/>
            <a:r>
              <a:t>GO TO SUCCESSOR NODES USING </a:t>
            </a:r>
          </a:p>
          <a:p>
            <a:pPr/>
            <a:r>
              <a:t>THE FORWARD POINTERS  </a:t>
            </a:r>
          </a:p>
          <a:p>
            <a:pPr/>
            <a:r>
              <a:t>IN O(1)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9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499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0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0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0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03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04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505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506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50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08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510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513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511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512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514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25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515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51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1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1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19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52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2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22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52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24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526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27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38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528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2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3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3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32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33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534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535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53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37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539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50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540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54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4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4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44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545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546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4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4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49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551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52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53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564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554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55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5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5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58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559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60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61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56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63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565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566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567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568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569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570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571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572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573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74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85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575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57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7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7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79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58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81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582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58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84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586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09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610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589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90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01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591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59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9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9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95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596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597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9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9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00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602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03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04" name="STEP 3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2605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06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07" name="MODIFY THE FORWARD POINTERS…"/>
          <p:cNvSpPr txBox="1"/>
          <p:nvPr/>
        </p:nvSpPr>
        <p:spPr>
          <a:xfrm>
            <a:off x="9174175" y="10202317"/>
            <a:ext cx="6035650" cy="315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MODIFY THE FORWARD POINTERS</a:t>
            </a:r>
          </a:p>
          <a:p>
            <a:pPr/>
            <a:r>
              <a:t>OF ANCESTOR NODES TO THE </a:t>
            </a:r>
          </a:p>
          <a:p>
            <a:pPr/>
            <a:r>
              <a:t>NEW NODE </a:t>
            </a:r>
          </a:p>
          <a:p>
            <a:pPr/>
          </a:p>
          <a:p>
            <a:pPr/>
          </a:p>
          <a:p>
            <a:pPr/>
            <a:r>
              <a:t>GO TO ANCESTOR NODES RECURSIVELY</a:t>
            </a:r>
          </a:p>
          <a:p>
            <a:pPr/>
            <a:r>
              <a:t>AND DO </a:t>
            </a:r>
          </a:p>
          <a:p>
            <a:pPr>
              <a:defRPr sz="3100"/>
            </a:pPr>
            <a:r>
              <a:t>update(f2,cur_node,NEW_NODE)</a:t>
            </a:r>
          </a:p>
        </p:txBody>
      </p:sp>
      <p:sp>
        <p:nvSpPr>
          <p:cNvPr id="2608" name="Interesting thing: The Ancestor Node, I.e., mod of A is already full,…"/>
          <p:cNvSpPr txBox="1"/>
          <p:nvPr/>
        </p:nvSpPr>
        <p:spPr>
          <a:xfrm>
            <a:off x="8695562" y="1590909"/>
            <a:ext cx="7419417" cy="704201"/>
          </a:xfrm>
          <a:prstGeom prst="rect">
            <a:avLst/>
          </a:prstGeom>
          <a:solidFill>
            <a:schemeClr val="accent4">
              <a:hueOff val="-1109407"/>
              <a:satOff val="-1495"/>
              <a:lumOff val="-633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1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Interesting thing: The Ancestor Node, I.e., mod of A is already full,</a:t>
            </a:r>
          </a:p>
          <a:p>
            <a:pPr defTabSz="825500">
              <a:defRPr sz="1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So, Now we have to create a copy of A -&gt; A’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196" name="update(f1,B,1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update(f1,B,10)</a:t>
            </a:r>
          </a:p>
        </p:txBody>
      </p:sp>
      <p:sp>
        <p:nvSpPr>
          <p:cNvPr id="197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198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204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199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00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1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9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20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09" name="Group"/>
          <p:cNvGrpSpPr/>
          <p:nvPr/>
        </p:nvGrpSpPr>
        <p:grpSpPr>
          <a:xfrm>
            <a:off x="7758848" y="6783589"/>
            <a:ext cx="4398885" cy="2098068"/>
            <a:chOff x="0" y="0"/>
            <a:chExt cx="4398884" cy="2098067"/>
          </a:xfrm>
        </p:grpSpPr>
        <p:sp>
          <p:nvSpPr>
            <p:cNvPr id="205" name="B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06" name="1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07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1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14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210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1" name="3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2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2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18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215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16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7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2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612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61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1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1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16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17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618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619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62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21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623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627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624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625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626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628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39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629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63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3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3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33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3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3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636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63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38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640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41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52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642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4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4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4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46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47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648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649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65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51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653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64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654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65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5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5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58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659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660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6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6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63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665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66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67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678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668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66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7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7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72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67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7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675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67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77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679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80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681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82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683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84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685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86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687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88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99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689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69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9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9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93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69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95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696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69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98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700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738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739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703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04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15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705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70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0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0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09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71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1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1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1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14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716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17" name="STEP 3"/>
          <p:cNvSpPr txBox="1"/>
          <p:nvPr/>
        </p:nvSpPr>
        <p:spPr>
          <a:xfrm>
            <a:off x="16606717" y="78239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2718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19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20" name="MODIFY THE FORWARD POINTERS…"/>
          <p:cNvSpPr txBox="1"/>
          <p:nvPr/>
        </p:nvSpPr>
        <p:spPr>
          <a:xfrm>
            <a:off x="9174175" y="10176917"/>
            <a:ext cx="6035650" cy="315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MODIFY THE FORWARD POINTERS</a:t>
            </a:r>
          </a:p>
          <a:p>
            <a:pPr/>
            <a:r>
              <a:t>OF ANCESTOR NODES TO THE </a:t>
            </a:r>
          </a:p>
          <a:p>
            <a:pPr/>
            <a:r>
              <a:t>NEW NODE </a:t>
            </a:r>
          </a:p>
          <a:p>
            <a:pPr/>
          </a:p>
          <a:p>
            <a:pPr/>
          </a:p>
          <a:p>
            <a:pPr/>
            <a:r>
              <a:t>GO TO ANCESTOR NODES RECURSIVELY</a:t>
            </a:r>
          </a:p>
          <a:p>
            <a:pPr/>
            <a:r>
              <a:t>AND DO </a:t>
            </a:r>
          </a:p>
          <a:p>
            <a:pPr>
              <a:defRPr sz="3100"/>
            </a:pPr>
            <a:r>
              <a:t>update(f2,cur_node,NEW_NODE)</a:t>
            </a:r>
          </a:p>
        </p:txBody>
      </p:sp>
      <p:sp>
        <p:nvSpPr>
          <p:cNvPr id="2721" name="SUBSTEP 1"/>
          <p:cNvSpPr txBox="1"/>
          <p:nvPr/>
        </p:nvSpPr>
        <p:spPr>
          <a:xfrm>
            <a:off x="16021653" y="782760"/>
            <a:ext cx="3189377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SUBSTEP 1</a:t>
            </a:r>
          </a:p>
        </p:txBody>
      </p:sp>
      <p:grpSp>
        <p:nvGrpSpPr>
          <p:cNvPr id="2732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2722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272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2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2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26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27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728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2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3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31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733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34" name="update(f2,A,B’’)"/>
          <p:cNvSpPr txBox="1"/>
          <p:nvPr/>
        </p:nvSpPr>
        <p:spPr>
          <a:xfrm>
            <a:off x="16210572" y="1378950"/>
            <a:ext cx="2811540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update(f2,A,B’’)</a:t>
            </a:r>
          </a:p>
        </p:txBody>
      </p:sp>
      <p:sp>
        <p:nvSpPr>
          <p:cNvPr id="2740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736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37" name="Copy A to A’"/>
          <p:cNvSpPr txBox="1"/>
          <p:nvPr/>
        </p:nvSpPr>
        <p:spPr>
          <a:xfrm>
            <a:off x="13786639" y="1999902"/>
            <a:ext cx="182483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Copy A to A’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2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742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4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4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4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46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47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748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49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75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51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753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757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754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755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756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758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69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759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76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6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6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63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76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76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66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76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68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770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71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82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772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77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7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7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76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77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778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779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78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81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783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94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784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78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8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8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88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89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90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79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9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93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795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96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97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808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798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79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0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0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02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80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80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805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80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07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809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810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811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812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813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814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815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816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817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18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29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819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82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2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2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23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82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825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826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82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28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830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869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870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833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34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45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835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83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3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3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39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84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841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284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4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44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846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7" name="STEP 3"/>
          <p:cNvSpPr txBox="1"/>
          <p:nvPr/>
        </p:nvSpPr>
        <p:spPr>
          <a:xfrm>
            <a:off x="16606717" y="78239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2848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9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50" name="MODIFY THE FORWARD POINTERS…"/>
          <p:cNvSpPr txBox="1"/>
          <p:nvPr/>
        </p:nvSpPr>
        <p:spPr>
          <a:xfrm>
            <a:off x="9174175" y="10176917"/>
            <a:ext cx="6035650" cy="315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MODIFY THE FORWARD POINTERS</a:t>
            </a:r>
          </a:p>
          <a:p>
            <a:pPr/>
            <a:r>
              <a:t>OF ANCESTOR NODES TO THE </a:t>
            </a:r>
          </a:p>
          <a:p>
            <a:pPr/>
            <a:r>
              <a:t>NEW NODE </a:t>
            </a:r>
          </a:p>
          <a:p>
            <a:pPr/>
          </a:p>
          <a:p>
            <a:pPr/>
          </a:p>
          <a:p>
            <a:pPr/>
            <a:r>
              <a:t>GO TO ANCESTOR NODES RECURSIVELY</a:t>
            </a:r>
          </a:p>
          <a:p>
            <a:pPr/>
            <a:r>
              <a:t>AND DO </a:t>
            </a:r>
          </a:p>
          <a:p>
            <a:pPr>
              <a:defRPr sz="3100"/>
            </a:pPr>
            <a:r>
              <a:t>update(f2,cur_node,NEW_NODE)</a:t>
            </a:r>
          </a:p>
        </p:txBody>
      </p:sp>
      <p:sp>
        <p:nvSpPr>
          <p:cNvPr id="2851" name="SUBSTEP 2"/>
          <p:cNvSpPr txBox="1"/>
          <p:nvPr/>
        </p:nvSpPr>
        <p:spPr>
          <a:xfrm>
            <a:off x="16021653" y="782760"/>
            <a:ext cx="3189377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SUBSTEP 2</a:t>
            </a:r>
          </a:p>
        </p:txBody>
      </p:sp>
      <p:grpSp>
        <p:nvGrpSpPr>
          <p:cNvPr id="2862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2852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285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5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5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56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57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858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85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6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61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863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64" name="update(f2,A,B’’)"/>
          <p:cNvSpPr txBox="1"/>
          <p:nvPr/>
        </p:nvSpPr>
        <p:spPr>
          <a:xfrm>
            <a:off x="16210572" y="1378950"/>
            <a:ext cx="2811540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update(f2,A,B’’)</a:t>
            </a:r>
          </a:p>
        </p:txBody>
      </p:sp>
      <p:sp>
        <p:nvSpPr>
          <p:cNvPr id="2871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866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67" name="Update the BP of successor  to A’"/>
          <p:cNvSpPr txBox="1"/>
          <p:nvPr/>
        </p:nvSpPr>
        <p:spPr>
          <a:xfrm>
            <a:off x="13480865" y="2076120"/>
            <a:ext cx="482254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Update the BP of successor  to A’ </a:t>
            </a:r>
          </a:p>
        </p:txBody>
      </p:sp>
      <p:sp>
        <p:nvSpPr>
          <p:cNvPr id="2868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3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873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87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7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7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77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78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7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880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88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82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884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88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885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886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887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88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00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890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9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9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9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94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9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89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897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89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99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901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02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13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903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90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0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0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07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908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909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910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91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12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914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25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915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91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1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1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19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92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21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92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2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24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926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27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28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939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929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93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3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3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33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93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93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936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93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38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940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41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942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43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944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45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946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47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948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49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60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950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5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5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5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54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95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956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957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95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59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961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01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002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964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65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76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966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96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6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6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70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971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72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297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7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75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977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78" name="STEP 3"/>
          <p:cNvSpPr txBox="1"/>
          <p:nvPr/>
        </p:nvSpPr>
        <p:spPr>
          <a:xfrm>
            <a:off x="16606717" y="78239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2979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80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81" name="MODIFY THE FORWARD POINTERS…"/>
          <p:cNvSpPr txBox="1"/>
          <p:nvPr/>
        </p:nvSpPr>
        <p:spPr>
          <a:xfrm>
            <a:off x="9174175" y="10176917"/>
            <a:ext cx="6035650" cy="315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MODIFY THE FORWARD POINTERS</a:t>
            </a:r>
          </a:p>
          <a:p>
            <a:pPr/>
            <a:r>
              <a:t>OF ANCESTOR NODES TO THE </a:t>
            </a:r>
          </a:p>
          <a:p>
            <a:pPr/>
            <a:r>
              <a:t>NEW NODE </a:t>
            </a:r>
          </a:p>
          <a:p>
            <a:pPr/>
          </a:p>
          <a:p>
            <a:pPr/>
          </a:p>
          <a:p>
            <a:pPr/>
            <a:r>
              <a:t>GO TO ANCESTOR NODES RECURSIVELY</a:t>
            </a:r>
          </a:p>
          <a:p>
            <a:pPr/>
            <a:r>
              <a:t>AND DO </a:t>
            </a:r>
          </a:p>
          <a:p>
            <a:pPr>
              <a:defRPr sz="3100"/>
            </a:pPr>
            <a:r>
              <a:t>update(f2,cur_node,NEW_NODE)</a:t>
            </a:r>
          </a:p>
        </p:txBody>
      </p:sp>
      <p:sp>
        <p:nvSpPr>
          <p:cNvPr id="2982" name="SUBSTEP 3"/>
          <p:cNvSpPr txBox="1"/>
          <p:nvPr/>
        </p:nvSpPr>
        <p:spPr>
          <a:xfrm>
            <a:off x="16021653" y="782760"/>
            <a:ext cx="3189377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SUBSTEP 3</a:t>
            </a:r>
          </a:p>
        </p:txBody>
      </p:sp>
      <p:grpSp>
        <p:nvGrpSpPr>
          <p:cNvPr id="2993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2983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298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8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8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87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88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98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9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9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92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994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5" name="update(f2,A,B’’)"/>
          <p:cNvSpPr txBox="1"/>
          <p:nvPr/>
        </p:nvSpPr>
        <p:spPr>
          <a:xfrm>
            <a:off x="16210572" y="1378950"/>
            <a:ext cx="2811540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update(f2,A,B’’)</a:t>
            </a:r>
          </a:p>
        </p:txBody>
      </p:sp>
      <p:sp>
        <p:nvSpPr>
          <p:cNvPr id="3003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997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8" name="Fortunately No ancestor of A😀"/>
          <p:cNvSpPr txBox="1"/>
          <p:nvPr/>
        </p:nvSpPr>
        <p:spPr>
          <a:xfrm>
            <a:off x="13677969" y="2052803"/>
            <a:ext cx="44283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Fortunately No ancestor of A😀 </a:t>
            </a:r>
          </a:p>
        </p:txBody>
      </p:sp>
      <p:sp>
        <p:nvSpPr>
          <p:cNvPr id="2999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00" name="Recursion Ends too"/>
          <p:cNvSpPr txBox="1"/>
          <p:nvPr/>
        </p:nvSpPr>
        <p:spPr>
          <a:xfrm>
            <a:off x="17408939" y="2587075"/>
            <a:ext cx="279014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Recursion Ends too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5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005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00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0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0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09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10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01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012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01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14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016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3020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017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018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019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021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32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022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02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2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2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26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02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28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029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03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31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033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34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45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035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3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3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3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39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040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041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042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04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44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046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57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047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04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4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5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51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052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053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5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5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56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058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59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60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3071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061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06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6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6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65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06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67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068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306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70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072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73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074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75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076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77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078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79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080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81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92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3082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08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8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8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86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08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88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089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09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91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093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126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127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096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97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108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098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09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0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0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02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103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04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10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0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07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109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10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121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111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11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1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1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15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116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117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1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1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20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128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123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24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25" name="Final Structure of v10"/>
          <p:cNvSpPr txBox="1"/>
          <p:nvPr/>
        </p:nvSpPr>
        <p:spPr>
          <a:xfrm>
            <a:off x="15088090" y="1469468"/>
            <a:ext cx="526186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4"/>
                </a:solidFill>
              </a:defRPr>
            </a:lvl1pPr>
          </a:lstStyle>
          <a:p>
            <a:pPr/>
            <a:r>
              <a:t>Final Structure of v10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0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130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13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3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3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34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135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136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37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13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39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141" name="remove(C)"/>
          <p:cNvSpPr txBox="1"/>
          <p:nvPr/>
        </p:nvSpPr>
        <p:spPr>
          <a:xfrm>
            <a:off x="21783074" y="177247"/>
            <a:ext cx="190799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remove(C)</a:t>
            </a:r>
          </a:p>
        </p:txBody>
      </p:sp>
      <p:grpSp>
        <p:nvGrpSpPr>
          <p:cNvPr id="3145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142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143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144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146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157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147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14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4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5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51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15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5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154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15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56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158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59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170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160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6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6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6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64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165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166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167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16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69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171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182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172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17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7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7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76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177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78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7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8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81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183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4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5" name="Current Version: v11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v11</a:t>
            </a:r>
          </a:p>
        </p:txBody>
      </p:sp>
      <p:grpSp>
        <p:nvGrpSpPr>
          <p:cNvPr id="3196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186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18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8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8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90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19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9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193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319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95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197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198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199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200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201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202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203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204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205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06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17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207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20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0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1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11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21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213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214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21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16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218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265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266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221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22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33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223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22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2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2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27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228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229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23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3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32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234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35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46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236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23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3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3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40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41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242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24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4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45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267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248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49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50" name="Remove C consists of"/>
          <p:cNvSpPr txBox="1"/>
          <p:nvPr/>
        </p:nvSpPr>
        <p:spPr>
          <a:xfrm>
            <a:off x="16689972" y="502836"/>
            <a:ext cx="4088309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 C consists of </a:t>
            </a:r>
          </a:p>
        </p:txBody>
      </p:sp>
      <p:graphicFrame>
        <p:nvGraphicFramePr>
          <p:cNvPr id="3251" name="Table"/>
          <p:cNvGraphicFramePr/>
          <p:nvPr/>
        </p:nvGraphicFramePr>
        <p:xfrm>
          <a:off x="16555358" y="1027715"/>
          <a:ext cx="4677439" cy="14141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4738"/>
              </a:tblGrid>
              <a:tr h="7007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Parent of C (i.e., X) -&gt; F2 of C (successor of C)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7007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Then, set the BP1 of Successor of C, I.e. D, to 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pSp>
        <p:nvGrpSpPr>
          <p:cNvPr id="3262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252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25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5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5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56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25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258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25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6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61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263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64" name="COPY THE WHOLE…"/>
          <p:cNvSpPr txBox="1"/>
          <p:nvPr/>
        </p:nvSpPr>
        <p:spPr>
          <a:xfrm>
            <a:off x="16422708" y="10101216"/>
            <a:ext cx="3485389" cy="1934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COPY THE WHOLE</a:t>
            </a:r>
          </a:p>
          <a:p>
            <a:pPr/>
            <a:r>
              <a:t>NODE</a:t>
            </a:r>
          </a:p>
          <a:p>
            <a:pPr/>
            <a:r>
              <a:t>AND KEEP THE </a:t>
            </a:r>
          </a:p>
          <a:p>
            <a:pPr/>
            <a:r>
              <a:t>LATEST VALUES AND</a:t>
            </a:r>
          </a:p>
          <a:p>
            <a:pPr/>
            <a:r>
              <a:t> DON’T COPY MODLOG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9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269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27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7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7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73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74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275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276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27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78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280" name="remove(C)"/>
          <p:cNvSpPr txBox="1"/>
          <p:nvPr/>
        </p:nvSpPr>
        <p:spPr>
          <a:xfrm>
            <a:off x="21783074" y="177247"/>
            <a:ext cx="190799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remove(C)</a:t>
            </a:r>
          </a:p>
        </p:txBody>
      </p:sp>
      <p:grpSp>
        <p:nvGrpSpPr>
          <p:cNvPr id="3284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281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282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283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285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96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286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28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8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8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90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29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29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293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29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95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297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98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09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299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0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0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0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03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304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305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306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30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08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310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21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311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31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1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1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15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316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317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1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1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20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322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23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24" name="Current Version: v11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v11</a:t>
            </a:r>
          </a:p>
        </p:txBody>
      </p:sp>
      <p:grpSp>
        <p:nvGrpSpPr>
          <p:cNvPr id="3335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325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32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2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2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29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33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3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332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333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34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336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337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338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339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340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341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342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343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344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45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56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346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34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4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4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50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35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52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353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35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55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357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05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406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360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61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72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362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36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6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6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66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367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368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36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7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71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373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74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85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375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37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7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7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79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380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38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38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8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84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407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387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88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99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389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39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9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9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93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394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395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39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9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98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400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01" name="Set F2 of X’-&gt; F2 of C (successor of C)…"/>
          <p:cNvSpPr txBox="1"/>
          <p:nvPr/>
        </p:nvSpPr>
        <p:spPr>
          <a:xfrm>
            <a:off x="15154507" y="10061247"/>
            <a:ext cx="6163972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  <a:r>
              <a:t>Set F2 of X’-&gt; F2 of C (successor of C)</a:t>
            </a:r>
          </a:p>
          <a:p>
            <a:pPr>
              <a:def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  <a:r>
              <a:t>This may be merged with the prev Operation</a:t>
            </a:r>
          </a:p>
        </p:txBody>
      </p:sp>
      <p:sp>
        <p:nvSpPr>
          <p:cNvPr id="3402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03" name="Remove C consists of"/>
          <p:cNvSpPr txBox="1"/>
          <p:nvPr/>
        </p:nvSpPr>
        <p:spPr>
          <a:xfrm>
            <a:off x="16689972" y="502836"/>
            <a:ext cx="4088309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 C consists of </a:t>
            </a:r>
          </a:p>
        </p:txBody>
      </p:sp>
      <p:graphicFrame>
        <p:nvGraphicFramePr>
          <p:cNvPr id="3404" name="Table"/>
          <p:cNvGraphicFramePr/>
          <p:nvPr/>
        </p:nvGraphicFramePr>
        <p:xfrm>
          <a:off x="16555358" y="1027715"/>
          <a:ext cx="4677439" cy="14141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4738"/>
              </a:tblGrid>
              <a:tr h="7007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Parent of C (i.e., X) -&gt; F2 of C (successor of C)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7007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Then, set the BP1 of Successor of C, I.e. D, to 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9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409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41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1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1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13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414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415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16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41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18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420" name="remove(C)"/>
          <p:cNvSpPr txBox="1"/>
          <p:nvPr/>
        </p:nvSpPr>
        <p:spPr>
          <a:xfrm>
            <a:off x="21783074" y="177247"/>
            <a:ext cx="190799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remove(C)</a:t>
            </a:r>
          </a:p>
        </p:txBody>
      </p:sp>
      <p:grpSp>
        <p:nvGrpSpPr>
          <p:cNvPr id="3424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421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422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423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425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36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426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42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2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2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30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43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43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433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43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35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437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38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49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439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44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4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4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43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444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445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446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44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48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450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61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451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45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5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5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55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456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57" name="X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45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5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60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462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63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64" name="Current Version: v11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v11</a:t>
            </a:r>
          </a:p>
        </p:txBody>
      </p:sp>
      <p:grpSp>
        <p:nvGrpSpPr>
          <p:cNvPr id="3475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465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46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6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6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69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47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47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472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3473" name="Rectangle"/>
            <p:cNvSpPr/>
            <p:nvPr/>
          </p:nvSpPr>
          <p:spPr>
            <a:xfrm>
              <a:off x="3081580" y="19019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74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476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77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478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79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480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81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482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83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484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85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96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486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8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8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8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90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49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492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493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49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95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497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546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547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500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01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12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502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50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0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0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06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507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508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50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1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11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513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14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25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515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51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1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1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19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520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52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52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2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24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548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527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28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39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529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53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3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3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33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534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535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53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3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38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540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41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42" name="Rewrite THE BACK POINTERS…"/>
          <p:cNvSpPr txBox="1"/>
          <p:nvPr/>
        </p:nvSpPr>
        <p:spPr>
          <a:xfrm>
            <a:off x="16963524" y="10174729"/>
            <a:ext cx="5284928" cy="2671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Rewrite THE BACK POINTERS</a:t>
            </a:r>
          </a:p>
          <a:p>
            <a:pPr/>
            <a:r>
              <a:t>OF THE SUCCESSOR NODE</a:t>
            </a:r>
          </a:p>
          <a:p>
            <a:pPr/>
            <a:r>
              <a:t>TO THE NEWLY CREATED NODE</a:t>
            </a:r>
          </a:p>
          <a:p>
            <a:pPr/>
          </a:p>
          <a:p>
            <a:pPr/>
            <a:r>
              <a:t>GO TO SUCCESSOR NODES USING </a:t>
            </a:r>
          </a:p>
          <a:p>
            <a:pPr/>
            <a:r>
              <a:t>THE FORWARD POINTERS  </a:t>
            </a:r>
          </a:p>
          <a:p>
            <a:pPr/>
            <a:r>
              <a:t>IN O(1) </a:t>
            </a:r>
          </a:p>
        </p:txBody>
      </p:sp>
      <p:sp>
        <p:nvSpPr>
          <p:cNvPr id="3543" name="Line"/>
          <p:cNvSpPr/>
          <p:nvPr/>
        </p:nvSpPr>
        <p:spPr>
          <a:xfrm flipV="1">
            <a:off x="2140079" y="10064649"/>
            <a:ext cx="16110419" cy="195253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44" name="Remove C consists of"/>
          <p:cNvSpPr txBox="1"/>
          <p:nvPr/>
        </p:nvSpPr>
        <p:spPr>
          <a:xfrm>
            <a:off x="16689972" y="502836"/>
            <a:ext cx="4088309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 C consists of </a:t>
            </a:r>
          </a:p>
        </p:txBody>
      </p:sp>
      <p:graphicFrame>
        <p:nvGraphicFramePr>
          <p:cNvPr id="3545" name="Table"/>
          <p:cNvGraphicFramePr/>
          <p:nvPr/>
        </p:nvGraphicFramePr>
        <p:xfrm>
          <a:off x="16555358" y="1027715"/>
          <a:ext cx="4677439" cy="14141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4738"/>
              </a:tblGrid>
              <a:tr h="7007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Parent of C (i.e., X) -&gt; F2 of C (successor of C)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007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Then, set the BP1 of Successor of C, I.e. D, to X’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0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550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55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5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5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54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555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556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557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55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59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561" name="remove(C)"/>
          <p:cNvSpPr txBox="1"/>
          <p:nvPr/>
        </p:nvSpPr>
        <p:spPr>
          <a:xfrm>
            <a:off x="21783074" y="177247"/>
            <a:ext cx="190799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remove(C)</a:t>
            </a:r>
          </a:p>
        </p:txBody>
      </p:sp>
      <p:grpSp>
        <p:nvGrpSpPr>
          <p:cNvPr id="3565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562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563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564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566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77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567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56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6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7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71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57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57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574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57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76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578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79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90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580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58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8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8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84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585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586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587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58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89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591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02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592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59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9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9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96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597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598" name="X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59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0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01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603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04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05" name="Current Version: v11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v11</a:t>
            </a:r>
          </a:p>
        </p:txBody>
      </p:sp>
      <p:grpSp>
        <p:nvGrpSpPr>
          <p:cNvPr id="3616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606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60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0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0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10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61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61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13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361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15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617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18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619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20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621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22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623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24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625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26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37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627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62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2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3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31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63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633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634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63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36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638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88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689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641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42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53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643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64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4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4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47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648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649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650" name="mod(v11,  f2,   X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mod(v11,  f2,   X’)</a:t>
              </a:r>
            </a:p>
          </p:txBody>
        </p:sp>
        <p:sp>
          <p:nvSpPr>
            <p:cNvPr id="365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52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654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55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66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656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65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5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5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60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661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662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66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6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65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690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668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69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80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670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67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7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7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74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675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676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67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7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79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681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82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83" name="Line"/>
          <p:cNvSpPr/>
          <p:nvPr/>
        </p:nvSpPr>
        <p:spPr>
          <a:xfrm flipV="1">
            <a:off x="2140079" y="10064649"/>
            <a:ext cx="16110419" cy="195253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84" name="MODIFY THE FORWARD POINTERS…"/>
          <p:cNvSpPr txBox="1"/>
          <p:nvPr/>
        </p:nvSpPr>
        <p:spPr>
          <a:xfrm>
            <a:off x="18232608" y="10276409"/>
            <a:ext cx="3321698" cy="1620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300"/>
            </a:pPr>
            <a:r>
              <a:t>MODIFY THE FORWARD POINTERS</a:t>
            </a:r>
          </a:p>
          <a:p>
            <a:pPr>
              <a:defRPr sz="1300"/>
            </a:pPr>
            <a:r>
              <a:t>OF ANCESTOR NODES TO THE </a:t>
            </a:r>
          </a:p>
          <a:p>
            <a:pPr>
              <a:defRPr sz="1300"/>
            </a:pPr>
            <a:r>
              <a:t>NEW NODE </a:t>
            </a:r>
          </a:p>
          <a:p>
            <a:pPr>
              <a:defRPr sz="1300"/>
            </a:pPr>
          </a:p>
          <a:p>
            <a:pPr>
              <a:defRPr sz="1300"/>
            </a:pPr>
          </a:p>
          <a:p>
            <a:pPr>
              <a:defRPr sz="1300"/>
            </a:pPr>
            <a:r>
              <a:t>GO TO ANCESTOR NODES RECURSIVELY</a:t>
            </a:r>
          </a:p>
          <a:p>
            <a:pPr>
              <a:defRPr sz="1300"/>
            </a:pPr>
            <a:r>
              <a:t>AND DO </a:t>
            </a:r>
          </a:p>
          <a:p>
            <a:pPr>
              <a:defRPr sz="1300"/>
            </a:pPr>
            <a:r>
              <a:t>update(f2,cur_node,NEW_NODE)</a:t>
            </a:r>
          </a:p>
        </p:txBody>
      </p:sp>
      <p:sp>
        <p:nvSpPr>
          <p:cNvPr id="3691" name="Connection Line"/>
          <p:cNvSpPr/>
          <p:nvPr/>
        </p:nvSpPr>
        <p:spPr>
          <a:xfrm>
            <a:off x="19553383" y="4223260"/>
            <a:ext cx="1226451" cy="357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7" h="21600" fill="norm" stroke="1" extrusionOk="0">
                <a:moveTo>
                  <a:pt x="18746" y="21600"/>
                </a:moveTo>
                <a:cubicBezTo>
                  <a:pt x="21600" y="11540"/>
                  <a:pt x="15351" y="4340"/>
                  <a:pt x="0" y="0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686" name="Remove C consists of"/>
          <p:cNvSpPr txBox="1"/>
          <p:nvPr/>
        </p:nvSpPr>
        <p:spPr>
          <a:xfrm>
            <a:off x="16689972" y="502836"/>
            <a:ext cx="4088309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 C consists of </a:t>
            </a:r>
          </a:p>
        </p:txBody>
      </p:sp>
      <p:graphicFrame>
        <p:nvGraphicFramePr>
          <p:cNvPr id="3687" name="Table"/>
          <p:cNvGraphicFramePr/>
          <p:nvPr/>
        </p:nvGraphicFramePr>
        <p:xfrm>
          <a:off x="16555358" y="1027715"/>
          <a:ext cx="4677439" cy="14141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4738"/>
              </a:tblGrid>
              <a:tr h="7007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Parent of C (i.e., X) -&gt; F2 of C (successor of C)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007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Then, set the BP1 of Successor of C, I.e. D, to 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3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693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9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9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9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97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698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69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700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70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02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704" name="remove(C)"/>
          <p:cNvSpPr txBox="1"/>
          <p:nvPr/>
        </p:nvSpPr>
        <p:spPr>
          <a:xfrm>
            <a:off x="21783074" y="177247"/>
            <a:ext cx="190799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remove(C)</a:t>
            </a:r>
          </a:p>
        </p:txBody>
      </p:sp>
      <p:grpSp>
        <p:nvGrpSpPr>
          <p:cNvPr id="370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705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706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707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70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20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710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71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1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1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14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71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71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717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71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19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721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22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33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723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72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2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2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27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728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729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730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73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32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734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45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735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73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3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3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39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74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741" name="X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74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4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44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746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47" name="Current Version: v11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v11</a:t>
            </a:r>
          </a:p>
        </p:txBody>
      </p:sp>
      <p:grpSp>
        <p:nvGrpSpPr>
          <p:cNvPr id="3758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748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74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5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5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52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75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75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755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375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57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759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760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761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762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763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764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765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766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767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68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79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769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77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7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7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73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77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775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776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77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78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780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828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829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783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84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95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785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78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8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8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89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79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791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792" name="mod(v11,  f2,   X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mod(v11,  f2,   X’)</a:t>
              </a:r>
            </a:p>
          </p:txBody>
        </p:sp>
        <p:sp>
          <p:nvSpPr>
            <p:cNvPr id="379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94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796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97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08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798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79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0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0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02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803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804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80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0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07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830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810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11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22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812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81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1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1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16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817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818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81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2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21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823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24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25" name="Line"/>
          <p:cNvSpPr/>
          <p:nvPr/>
        </p:nvSpPr>
        <p:spPr>
          <a:xfrm flipV="1">
            <a:off x="2140079" y="10064649"/>
            <a:ext cx="16110419" cy="195253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31" name="Connection Line"/>
          <p:cNvSpPr/>
          <p:nvPr/>
        </p:nvSpPr>
        <p:spPr>
          <a:xfrm>
            <a:off x="19553383" y="4223260"/>
            <a:ext cx="1226451" cy="357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7" h="21600" fill="norm" stroke="1" extrusionOk="0">
                <a:moveTo>
                  <a:pt x="18746" y="21600"/>
                </a:moveTo>
                <a:cubicBezTo>
                  <a:pt x="21600" y="11540"/>
                  <a:pt x="15351" y="4340"/>
                  <a:pt x="0" y="0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827" name="Final Structure After Removal of C"/>
          <p:cNvSpPr txBox="1"/>
          <p:nvPr/>
        </p:nvSpPr>
        <p:spPr>
          <a:xfrm>
            <a:off x="14556681" y="1485401"/>
            <a:ext cx="7771791" cy="659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700"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lvl1pPr>
          </a:lstStyle>
          <a:p>
            <a:pPr/>
            <a:r>
              <a:t>Final Structure After Removal of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3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833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83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3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3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37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838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83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840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84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42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844" name="update(f1,D,40)"/>
          <p:cNvSpPr txBox="1"/>
          <p:nvPr/>
        </p:nvSpPr>
        <p:spPr>
          <a:xfrm>
            <a:off x="21326972" y="177247"/>
            <a:ext cx="2820201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update(f1,D,40)</a:t>
            </a:r>
          </a:p>
        </p:txBody>
      </p:sp>
      <p:grpSp>
        <p:nvGrpSpPr>
          <p:cNvPr id="384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845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846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847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84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60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850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85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5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5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54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85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85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857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85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59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861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62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73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863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86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6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6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67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868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869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870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87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72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874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85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875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87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7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7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79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88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881" name="X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882" name="mod(v12,  f1,   4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mod(v12,  f1,   40)</a:t>
              </a:r>
            </a:p>
          </p:txBody>
        </p:sp>
        <p:sp>
          <p:nvSpPr>
            <p:cNvPr id="388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84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886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87" name="Current Version: v12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v12</a:t>
            </a:r>
          </a:p>
        </p:txBody>
      </p:sp>
      <p:grpSp>
        <p:nvGrpSpPr>
          <p:cNvPr id="3898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888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88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9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9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92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89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89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895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389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97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899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900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901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902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903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904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905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906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907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08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19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909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91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1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1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13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91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915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916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91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18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920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967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968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923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24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35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925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92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2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2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29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93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931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932" name="mod(v11,  f2,   X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mod(v11,  f2,   X’)</a:t>
              </a:r>
            </a:p>
          </p:txBody>
        </p:sp>
        <p:sp>
          <p:nvSpPr>
            <p:cNvPr id="393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34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936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37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48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938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93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4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4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42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943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944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94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4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47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969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950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51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62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952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95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5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5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56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957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958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95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6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61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963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64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65" name="Line"/>
          <p:cNvSpPr/>
          <p:nvPr/>
        </p:nvSpPr>
        <p:spPr>
          <a:xfrm flipV="1">
            <a:off x="2140079" y="10064649"/>
            <a:ext cx="16110419" cy="195253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70" name="Connection Line"/>
          <p:cNvSpPr/>
          <p:nvPr/>
        </p:nvSpPr>
        <p:spPr>
          <a:xfrm>
            <a:off x="19553383" y="4223260"/>
            <a:ext cx="1226451" cy="357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7" h="21600" fill="norm" stroke="1" extrusionOk="0">
                <a:moveTo>
                  <a:pt x="18746" y="21600"/>
                </a:moveTo>
                <a:cubicBezTo>
                  <a:pt x="21600" y="11540"/>
                  <a:pt x="15351" y="4340"/>
                  <a:pt x="0" y="0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225" name="update(f1,B,10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update(f1,B,100)</a:t>
            </a:r>
          </a:p>
        </p:txBody>
      </p:sp>
      <p:sp>
        <p:nvSpPr>
          <p:cNvPr id="226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227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233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228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29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0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8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49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38" name="Group"/>
          <p:cNvGrpSpPr/>
          <p:nvPr/>
        </p:nvGrpSpPr>
        <p:grpSpPr>
          <a:xfrm>
            <a:off x="7758848" y="6783589"/>
            <a:ext cx="4398885" cy="2098068"/>
            <a:chOff x="0" y="0"/>
            <a:chExt cx="4398884" cy="2098067"/>
          </a:xfrm>
        </p:grpSpPr>
        <p:sp>
          <p:nvSpPr>
            <p:cNvPr id="234" name="B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35" name="1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36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0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43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239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0" name="3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1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1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47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244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45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46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2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972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97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7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7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76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977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978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979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98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81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983" name="update(f1,A,35)"/>
          <p:cNvSpPr txBox="1"/>
          <p:nvPr/>
        </p:nvSpPr>
        <p:spPr>
          <a:xfrm>
            <a:off x="21337996" y="177247"/>
            <a:ext cx="2798154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update(f1,A,35)</a:t>
            </a:r>
          </a:p>
        </p:txBody>
      </p:sp>
      <p:grpSp>
        <p:nvGrpSpPr>
          <p:cNvPr id="3987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984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985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986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988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99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989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99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9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9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93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99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99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996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99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98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4000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01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12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4002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00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0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0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06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007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008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009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401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11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4013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24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4014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01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1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1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18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019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020" name="X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4021" name="mod(v12,  f1,   4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mod(v12,  f1,   40)</a:t>
              </a:r>
            </a:p>
          </p:txBody>
        </p:sp>
        <p:sp>
          <p:nvSpPr>
            <p:cNvPr id="402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23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4025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26" name="Current Version: v13"/>
          <p:cNvSpPr txBox="1"/>
          <p:nvPr/>
        </p:nvSpPr>
        <p:spPr>
          <a:xfrm>
            <a:off x="46211" y="233152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v13</a:t>
            </a:r>
          </a:p>
        </p:txBody>
      </p:sp>
      <p:grpSp>
        <p:nvGrpSpPr>
          <p:cNvPr id="4037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4027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402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2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3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31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403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03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034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403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36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4038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039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4040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041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4042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043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4044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045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4046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47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58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4048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04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5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5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52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405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054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4055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405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57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4059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107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108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062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63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74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4064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406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6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6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68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4069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070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4071" name="mod(v11,  f2,   X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mod(v11,  f2,   X’)</a:t>
              </a:r>
            </a:p>
          </p:txBody>
        </p:sp>
        <p:sp>
          <p:nvSpPr>
            <p:cNvPr id="407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73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4075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76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87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4077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407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7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8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81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082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4083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084" name="mod(v13,  f1,   35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mod(v13,  f1,   35)</a:t>
              </a:r>
            </a:p>
          </p:txBody>
        </p:sp>
        <p:sp>
          <p:nvSpPr>
            <p:cNvPr id="408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86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4109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089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90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01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4091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409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9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9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95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4096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097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409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9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00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4102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03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04" name="Line"/>
          <p:cNvSpPr/>
          <p:nvPr/>
        </p:nvSpPr>
        <p:spPr>
          <a:xfrm flipV="1">
            <a:off x="2140079" y="10064649"/>
            <a:ext cx="16110419" cy="195253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10" name="Connection Line"/>
          <p:cNvSpPr/>
          <p:nvPr/>
        </p:nvSpPr>
        <p:spPr>
          <a:xfrm>
            <a:off x="19553383" y="4223260"/>
            <a:ext cx="1226451" cy="357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7" h="21600" fill="norm" stroke="1" extrusionOk="0">
                <a:moveTo>
                  <a:pt x="18746" y="21600"/>
                </a:moveTo>
                <a:cubicBezTo>
                  <a:pt x="21600" y="11540"/>
                  <a:pt x="15351" y="4340"/>
                  <a:pt x="0" y="0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106" name="While Reading through an iteration for version vx, select those latest lines…"/>
          <p:cNvSpPr txBox="1"/>
          <p:nvPr/>
        </p:nvSpPr>
        <p:spPr>
          <a:xfrm>
            <a:off x="9427938" y="11849627"/>
            <a:ext cx="10077908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While Reading through an iteration for version vx, select those latest lines</a:t>
            </a:r>
          </a:p>
          <a:p>
            <a:pPr/>
            <a:r>
              <a:t>Whose v&lt;vx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iterate_LL_at_v(vx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iterate_LL_at_v(vx)</a:t>
            </a:r>
          </a:p>
        </p:txBody>
      </p:sp>
      <p:sp>
        <p:nvSpPr>
          <p:cNvPr id="4113" name="To print the list at v_x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To print the list at v_x</a:t>
            </a:r>
          </a:p>
        </p:txBody>
      </p:sp>
      <p:sp>
        <p:nvSpPr>
          <p:cNvPr id="4114" name="Start from start modu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from start module</a:t>
            </a:r>
          </a:p>
          <a:p>
            <a:pPr/>
            <a:r>
              <a:t>Choose those lines whose version </a:t>
            </a:r>
            <a:r>
              <a:rPr b="1"/>
              <a:t>IS JUST</a:t>
            </a:r>
            <a:r>
              <a:t> LESS THAN OR EQUAL TO v_x (as, suppose if we are traversing for v5 , either v0,v1,v2,v3, v4 or v5 can be on that path, lines&gt;v5 can’t be on that). </a:t>
            </a:r>
          </a:p>
          <a:p>
            <a:pPr/>
            <a:r>
              <a:t>The word “JUST LESS” is written because if a NODE has two version lines in that, e.g. v2 and v4 and we are searching for v5, then we should prefer v4 line over v2.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117" name="Normal Implementation (using balanced BST [may use just LL]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 [may use just LL]) </a:t>
            </a:r>
          </a:p>
        </p:txBody>
      </p:sp>
      <p:sp>
        <p:nvSpPr>
          <p:cNvPr id="4118" name="START"/>
          <p:cNvSpPr/>
          <p:nvPr/>
        </p:nvSpPr>
        <p:spPr>
          <a:xfrm>
            <a:off x="1319985" y="4874197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126" name="Group"/>
          <p:cNvGrpSpPr/>
          <p:nvPr/>
        </p:nvGrpSpPr>
        <p:grpSpPr>
          <a:xfrm>
            <a:off x="2184990" y="4721968"/>
            <a:ext cx="4473525" cy="2098068"/>
            <a:chOff x="0" y="0"/>
            <a:chExt cx="4473524" cy="2098067"/>
          </a:xfrm>
        </p:grpSpPr>
        <p:grpSp>
          <p:nvGrpSpPr>
            <p:cNvPr id="4123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19" name="A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120" name="1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121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51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24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25" name="V1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134" name="Group"/>
          <p:cNvGrpSpPr/>
          <p:nvPr/>
        </p:nvGrpSpPr>
        <p:grpSpPr>
          <a:xfrm>
            <a:off x="6032387" y="4721968"/>
            <a:ext cx="4473525" cy="2098068"/>
            <a:chOff x="0" y="0"/>
            <a:chExt cx="4473524" cy="2098067"/>
          </a:xfrm>
        </p:grpSpPr>
        <p:grpSp>
          <p:nvGrpSpPr>
            <p:cNvPr id="4131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27" name="B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128" name="2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129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52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32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33" name="V2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grpSp>
        <p:nvGrpSpPr>
          <p:cNvPr id="4142" name="Group"/>
          <p:cNvGrpSpPr/>
          <p:nvPr/>
        </p:nvGrpSpPr>
        <p:grpSpPr>
          <a:xfrm>
            <a:off x="9955238" y="4721968"/>
            <a:ext cx="4473525" cy="2098068"/>
            <a:chOff x="0" y="0"/>
            <a:chExt cx="4473524" cy="2098067"/>
          </a:xfrm>
        </p:grpSpPr>
        <p:grpSp>
          <p:nvGrpSpPr>
            <p:cNvPr id="4139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35" name="C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136" name="3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137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53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40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41" name="V3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grpSp>
        <p:nvGrpSpPr>
          <p:cNvPr id="4150" name="Group"/>
          <p:cNvGrpSpPr/>
          <p:nvPr/>
        </p:nvGrpSpPr>
        <p:grpSpPr>
          <a:xfrm>
            <a:off x="13948312" y="4721968"/>
            <a:ext cx="4473526" cy="2098068"/>
            <a:chOff x="0" y="0"/>
            <a:chExt cx="4473524" cy="2098067"/>
          </a:xfrm>
        </p:grpSpPr>
        <p:grpSp>
          <p:nvGrpSpPr>
            <p:cNvPr id="4147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43" name="D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144" name="4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145" name="-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4154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48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49" name="V4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2" name="Group"/>
          <p:cNvGrpSpPr/>
          <p:nvPr/>
        </p:nvGrpSpPr>
        <p:grpSpPr>
          <a:xfrm>
            <a:off x="7866716" y="7455233"/>
            <a:ext cx="2363376" cy="1270001"/>
            <a:chOff x="0" y="1279626"/>
            <a:chExt cx="2363374" cy="1270000"/>
          </a:xfrm>
        </p:grpSpPr>
        <p:grpSp>
          <p:nvGrpSpPr>
            <p:cNvPr id="4158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156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57" name="1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4159" name="V5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160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61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163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164" name="Normal Implementation (using balanced BST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BST) </a:t>
            </a:r>
          </a:p>
        </p:txBody>
      </p:sp>
      <p:sp>
        <p:nvSpPr>
          <p:cNvPr id="4165" name="START"/>
          <p:cNvSpPr/>
          <p:nvPr/>
        </p:nvSpPr>
        <p:spPr>
          <a:xfrm>
            <a:off x="1319985" y="4874197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173" name="Group"/>
          <p:cNvGrpSpPr/>
          <p:nvPr/>
        </p:nvGrpSpPr>
        <p:grpSpPr>
          <a:xfrm>
            <a:off x="2184990" y="4721968"/>
            <a:ext cx="4473525" cy="2098068"/>
            <a:chOff x="0" y="0"/>
            <a:chExt cx="4473524" cy="2098067"/>
          </a:xfrm>
        </p:grpSpPr>
        <p:grpSp>
          <p:nvGrpSpPr>
            <p:cNvPr id="4170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66" name="A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167" name="1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168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99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71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72" name="V1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181" name="Group"/>
          <p:cNvGrpSpPr/>
          <p:nvPr/>
        </p:nvGrpSpPr>
        <p:grpSpPr>
          <a:xfrm>
            <a:off x="6032387" y="4721968"/>
            <a:ext cx="4473525" cy="2098068"/>
            <a:chOff x="0" y="0"/>
            <a:chExt cx="4473524" cy="2098067"/>
          </a:xfrm>
        </p:grpSpPr>
        <p:grpSp>
          <p:nvGrpSpPr>
            <p:cNvPr id="4178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74" name="B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175" name="2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176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00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79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80" name="V2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grpSp>
        <p:nvGrpSpPr>
          <p:cNvPr id="4189" name="Group"/>
          <p:cNvGrpSpPr/>
          <p:nvPr/>
        </p:nvGrpSpPr>
        <p:grpSpPr>
          <a:xfrm>
            <a:off x="9955238" y="4721968"/>
            <a:ext cx="4473525" cy="2098068"/>
            <a:chOff x="0" y="0"/>
            <a:chExt cx="4473524" cy="2098067"/>
          </a:xfrm>
        </p:grpSpPr>
        <p:grpSp>
          <p:nvGrpSpPr>
            <p:cNvPr id="4186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82" name="C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183" name="3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184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01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87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88" name="V3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grpSp>
        <p:nvGrpSpPr>
          <p:cNvPr id="4197" name="Group"/>
          <p:cNvGrpSpPr/>
          <p:nvPr/>
        </p:nvGrpSpPr>
        <p:grpSpPr>
          <a:xfrm>
            <a:off x="13948312" y="4721968"/>
            <a:ext cx="4473526" cy="2098068"/>
            <a:chOff x="0" y="0"/>
            <a:chExt cx="4473524" cy="2098067"/>
          </a:xfrm>
        </p:grpSpPr>
        <p:grpSp>
          <p:nvGrpSpPr>
            <p:cNvPr id="4194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90" name="D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191" name="4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192" name="-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4202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95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96" name="V4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4198" name="Line"/>
          <p:cNvSpPr/>
          <p:nvPr/>
        </p:nvSpPr>
        <p:spPr>
          <a:xfrm>
            <a:off x="9048404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0" name="Group"/>
          <p:cNvGrpSpPr/>
          <p:nvPr/>
        </p:nvGrpSpPr>
        <p:grpSpPr>
          <a:xfrm>
            <a:off x="7866716" y="7455233"/>
            <a:ext cx="2363376" cy="1270001"/>
            <a:chOff x="0" y="1279626"/>
            <a:chExt cx="2363374" cy="1270000"/>
          </a:xfrm>
        </p:grpSpPr>
        <p:grpSp>
          <p:nvGrpSpPr>
            <p:cNvPr id="4206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204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05" name="1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4207" name="V5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208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09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211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212" name="Normal Implementation (using balanced BST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BST) </a:t>
            </a:r>
          </a:p>
        </p:txBody>
      </p:sp>
      <p:sp>
        <p:nvSpPr>
          <p:cNvPr id="4213" name="START"/>
          <p:cNvSpPr/>
          <p:nvPr/>
        </p:nvSpPr>
        <p:spPr>
          <a:xfrm>
            <a:off x="1319985" y="4874197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221" name="Group"/>
          <p:cNvGrpSpPr/>
          <p:nvPr/>
        </p:nvGrpSpPr>
        <p:grpSpPr>
          <a:xfrm>
            <a:off x="2184990" y="4721968"/>
            <a:ext cx="4473525" cy="2098068"/>
            <a:chOff x="0" y="0"/>
            <a:chExt cx="4473524" cy="2098067"/>
          </a:xfrm>
        </p:grpSpPr>
        <p:grpSp>
          <p:nvGrpSpPr>
            <p:cNvPr id="4218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14" name="A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215" name="1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216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55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19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20" name="V1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229" name="Group"/>
          <p:cNvGrpSpPr/>
          <p:nvPr/>
        </p:nvGrpSpPr>
        <p:grpSpPr>
          <a:xfrm>
            <a:off x="6032387" y="4721968"/>
            <a:ext cx="4473525" cy="2098068"/>
            <a:chOff x="0" y="0"/>
            <a:chExt cx="4473524" cy="2098067"/>
          </a:xfrm>
        </p:grpSpPr>
        <p:grpSp>
          <p:nvGrpSpPr>
            <p:cNvPr id="4226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22" name="B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223" name="2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224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56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27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28" name="V2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grpSp>
        <p:nvGrpSpPr>
          <p:cNvPr id="4237" name="Group"/>
          <p:cNvGrpSpPr/>
          <p:nvPr/>
        </p:nvGrpSpPr>
        <p:grpSpPr>
          <a:xfrm>
            <a:off x="9955238" y="4721968"/>
            <a:ext cx="4473525" cy="2098068"/>
            <a:chOff x="0" y="0"/>
            <a:chExt cx="4473524" cy="2098067"/>
          </a:xfrm>
        </p:grpSpPr>
        <p:grpSp>
          <p:nvGrpSpPr>
            <p:cNvPr id="4234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30" name="C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231" name="3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232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57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35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36" name="V3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grpSp>
        <p:nvGrpSpPr>
          <p:cNvPr id="4245" name="Group"/>
          <p:cNvGrpSpPr/>
          <p:nvPr/>
        </p:nvGrpSpPr>
        <p:grpSpPr>
          <a:xfrm>
            <a:off x="13948312" y="4721968"/>
            <a:ext cx="4473526" cy="2098068"/>
            <a:chOff x="0" y="0"/>
            <a:chExt cx="4473524" cy="2098067"/>
          </a:xfrm>
        </p:grpSpPr>
        <p:grpSp>
          <p:nvGrpSpPr>
            <p:cNvPr id="4242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38" name="D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239" name="4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240" name="-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4258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43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44" name="V4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4246" name="Line"/>
          <p:cNvSpPr/>
          <p:nvPr/>
        </p:nvSpPr>
        <p:spPr>
          <a:xfrm>
            <a:off x="9048404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53" name="Group"/>
          <p:cNvGrpSpPr/>
          <p:nvPr/>
        </p:nvGrpSpPr>
        <p:grpSpPr>
          <a:xfrm>
            <a:off x="9984247" y="9525370"/>
            <a:ext cx="2363375" cy="1270001"/>
            <a:chOff x="0" y="1279626"/>
            <a:chExt cx="2363374" cy="1270000"/>
          </a:xfrm>
        </p:grpSpPr>
        <p:grpSp>
          <p:nvGrpSpPr>
            <p:cNvPr id="4249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247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48" name="10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4250" name="V6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251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52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254" name="Line"/>
          <p:cNvSpPr/>
          <p:nvPr/>
        </p:nvSpPr>
        <p:spPr>
          <a:xfrm>
            <a:off x="9911196" y="8372662"/>
            <a:ext cx="1254738" cy="1704397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6" name="Group"/>
          <p:cNvGrpSpPr/>
          <p:nvPr/>
        </p:nvGrpSpPr>
        <p:grpSpPr>
          <a:xfrm>
            <a:off x="7866716" y="7455233"/>
            <a:ext cx="2363376" cy="1270001"/>
            <a:chOff x="0" y="1279626"/>
            <a:chExt cx="2363374" cy="1270000"/>
          </a:xfrm>
        </p:grpSpPr>
        <p:grpSp>
          <p:nvGrpSpPr>
            <p:cNvPr id="4262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260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61" name="1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4263" name="V5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264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65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267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268" name="Normal Implementation (using balanced BST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BST) </a:t>
            </a:r>
          </a:p>
        </p:txBody>
      </p:sp>
      <p:sp>
        <p:nvSpPr>
          <p:cNvPr id="4269" name="START"/>
          <p:cNvSpPr/>
          <p:nvPr/>
        </p:nvSpPr>
        <p:spPr>
          <a:xfrm>
            <a:off x="1319985" y="4874197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277" name="Group"/>
          <p:cNvGrpSpPr/>
          <p:nvPr/>
        </p:nvGrpSpPr>
        <p:grpSpPr>
          <a:xfrm>
            <a:off x="2184990" y="4721968"/>
            <a:ext cx="4473525" cy="2098068"/>
            <a:chOff x="0" y="0"/>
            <a:chExt cx="4473524" cy="2098067"/>
          </a:xfrm>
        </p:grpSpPr>
        <p:grpSp>
          <p:nvGrpSpPr>
            <p:cNvPr id="4274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70" name="A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271" name="1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272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19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75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76" name="V1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285" name="Group"/>
          <p:cNvGrpSpPr/>
          <p:nvPr/>
        </p:nvGrpSpPr>
        <p:grpSpPr>
          <a:xfrm>
            <a:off x="6032387" y="4721968"/>
            <a:ext cx="4473525" cy="2098068"/>
            <a:chOff x="0" y="0"/>
            <a:chExt cx="4473524" cy="2098067"/>
          </a:xfrm>
        </p:grpSpPr>
        <p:grpSp>
          <p:nvGrpSpPr>
            <p:cNvPr id="4282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78" name="B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279" name="2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280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20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83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84" name="V2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grpSp>
        <p:nvGrpSpPr>
          <p:cNvPr id="4293" name="Group"/>
          <p:cNvGrpSpPr/>
          <p:nvPr/>
        </p:nvGrpSpPr>
        <p:grpSpPr>
          <a:xfrm>
            <a:off x="9955238" y="4721968"/>
            <a:ext cx="4473525" cy="2098068"/>
            <a:chOff x="0" y="0"/>
            <a:chExt cx="4473524" cy="2098067"/>
          </a:xfrm>
        </p:grpSpPr>
        <p:grpSp>
          <p:nvGrpSpPr>
            <p:cNvPr id="4290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86" name="C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287" name="3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288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21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91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92" name="V3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grpSp>
        <p:nvGrpSpPr>
          <p:cNvPr id="4301" name="Group"/>
          <p:cNvGrpSpPr/>
          <p:nvPr/>
        </p:nvGrpSpPr>
        <p:grpSpPr>
          <a:xfrm>
            <a:off x="13948312" y="4721968"/>
            <a:ext cx="4473526" cy="2098068"/>
            <a:chOff x="0" y="0"/>
            <a:chExt cx="4473524" cy="2098067"/>
          </a:xfrm>
        </p:grpSpPr>
        <p:grpSp>
          <p:nvGrpSpPr>
            <p:cNvPr id="4298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94" name="D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295" name="4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296" name="-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4322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99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00" name="V4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4302" name="Line"/>
          <p:cNvSpPr/>
          <p:nvPr/>
        </p:nvSpPr>
        <p:spPr>
          <a:xfrm>
            <a:off x="9048404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09" name="Group"/>
          <p:cNvGrpSpPr/>
          <p:nvPr/>
        </p:nvGrpSpPr>
        <p:grpSpPr>
          <a:xfrm>
            <a:off x="9984247" y="9525370"/>
            <a:ext cx="2363375" cy="1270001"/>
            <a:chOff x="0" y="1279626"/>
            <a:chExt cx="2363374" cy="1270000"/>
          </a:xfrm>
        </p:grpSpPr>
        <p:grpSp>
          <p:nvGrpSpPr>
            <p:cNvPr id="4305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303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04" name="10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4306" name="V6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307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08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10" name="Line"/>
          <p:cNvSpPr/>
          <p:nvPr/>
        </p:nvSpPr>
        <p:spPr>
          <a:xfrm>
            <a:off x="9911196" y="8372662"/>
            <a:ext cx="1254738" cy="1704397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17" name="Group"/>
          <p:cNvGrpSpPr/>
          <p:nvPr/>
        </p:nvGrpSpPr>
        <p:grpSpPr>
          <a:xfrm>
            <a:off x="11752991" y="7455233"/>
            <a:ext cx="2363375" cy="1270001"/>
            <a:chOff x="0" y="1279626"/>
            <a:chExt cx="2363374" cy="1270000"/>
          </a:xfrm>
        </p:grpSpPr>
        <p:grpSp>
          <p:nvGrpSpPr>
            <p:cNvPr id="4313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311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12" name="3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4314" name="V5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315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16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18" name="Line"/>
          <p:cNvSpPr/>
          <p:nvPr/>
        </p:nvSpPr>
        <p:spPr>
          <a:xfrm>
            <a:off x="12934677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0" name="Group"/>
          <p:cNvGrpSpPr/>
          <p:nvPr/>
        </p:nvGrpSpPr>
        <p:grpSpPr>
          <a:xfrm>
            <a:off x="7866716" y="7455233"/>
            <a:ext cx="2363376" cy="1270001"/>
            <a:chOff x="0" y="1279626"/>
            <a:chExt cx="2363374" cy="1270000"/>
          </a:xfrm>
        </p:grpSpPr>
        <p:grpSp>
          <p:nvGrpSpPr>
            <p:cNvPr id="4326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324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25" name="10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4327" name="V6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328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29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31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332" name="Normal Implementation (using balanced BST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BST) </a:t>
            </a:r>
          </a:p>
        </p:txBody>
      </p:sp>
      <p:sp>
        <p:nvSpPr>
          <p:cNvPr id="4333" name="START"/>
          <p:cNvSpPr/>
          <p:nvPr/>
        </p:nvSpPr>
        <p:spPr>
          <a:xfrm>
            <a:off x="1319985" y="4874197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341" name="Group"/>
          <p:cNvGrpSpPr/>
          <p:nvPr/>
        </p:nvGrpSpPr>
        <p:grpSpPr>
          <a:xfrm>
            <a:off x="2184990" y="4721968"/>
            <a:ext cx="4473525" cy="2098068"/>
            <a:chOff x="0" y="0"/>
            <a:chExt cx="4473524" cy="2098067"/>
          </a:xfrm>
        </p:grpSpPr>
        <p:grpSp>
          <p:nvGrpSpPr>
            <p:cNvPr id="4338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334" name="A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335" name="1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336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93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339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40" name="V1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349" name="Group"/>
          <p:cNvGrpSpPr/>
          <p:nvPr/>
        </p:nvGrpSpPr>
        <p:grpSpPr>
          <a:xfrm>
            <a:off x="6032387" y="4721968"/>
            <a:ext cx="4473525" cy="2098068"/>
            <a:chOff x="0" y="0"/>
            <a:chExt cx="4473524" cy="2098067"/>
          </a:xfrm>
        </p:grpSpPr>
        <p:grpSp>
          <p:nvGrpSpPr>
            <p:cNvPr id="4346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342" name="B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343" name="2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344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94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347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48" name="V2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grpSp>
        <p:nvGrpSpPr>
          <p:cNvPr id="4357" name="Group"/>
          <p:cNvGrpSpPr/>
          <p:nvPr/>
        </p:nvGrpSpPr>
        <p:grpSpPr>
          <a:xfrm>
            <a:off x="9955238" y="4721968"/>
            <a:ext cx="4473525" cy="2098068"/>
            <a:chOff x="0" y="0"/>
            <a:chExt cx="4473524" cy="2098067"/>
          </a:xfrm>
        </p:grpSpPr>
        <p:grpSp>
          <p:nvGrpSpPr>
            <p:cNvPr id="4354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350" name="C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351" name="3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352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95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355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56" name="V3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grpSp>
        <p:nvGrpSpPr>
          <p:cNvPr id="4365" name="Group"/>
          <p:cNvGrpSpPr/>
          <p:nvPr/>
        </p:nvGrpSpPr>
        <p:grpSpPr>
          <a:xfrm>
            <a:off x="13948312" y="4721968"/>
            <a:ext cx="4473526" cy="2098068"/>
            <a:chOff x="0" y="0"/>
            <a:chExt cx="4473524" cy="2098067"/>
          </a:xfrm>
        </p:grpSpPr>
        <p:grpSp>
          <p:nvGrpSpPr>
            <p:cNvPr id="4362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358" name="D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359" name="4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360" name="-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4396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363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64" name="V4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4366" name="Line"/>
          <p:cNvSpPr/>
          <p:nvPr/>
        </p:nvSpPr>
        <p:spPr>
          <a:xfrm>
            <a:off x="9048404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73" name="Group"/>
          <p:cNvGrpSpPr/>
          <p:nvPr/>
        </p:nvGrpSpPr>
        <p:grpSpPr>
          <a:xfrm>
            <a:off x="9984247" y="9525370"/>
            <a:ext cx="2363375" cy="1270001"/>
            <a:chOff x="0" y="1279626"/>
            <a:chExt cx="2363374" cy="1270000"/>
          </a:xfrm>
        </p:grpSpPr>
        <p:grpSp>
          <p:nvGrpSpPr>
            <p:cNvPr id="4369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367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68" name="11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</p:grpSp>
        <p:sp>
          <p:nvSpPr>
            <p:cNvPr id="4370" name="V10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4371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72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74" name="Line"/>
          <p:cNvSpPr/>
          <p:nvPr/>
        </p:nvSpPr>
        <p:spPr>
          <a:xfrm>
            <a:off x="9911196" y="8372662"/>
            <a:ext cx="1254738" cy="1704397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81" name="Group"/>
          <p:cNvGrpSpPr/>
          <p:nvPr/>
        </p:nvGrpSpPr>
        <p:grpSpPr>
          <a:xfrm>
            <a:off x="11752991" y="7455233"/>
            <a:ext cx="2363375" cy="1270001"/>
            <a:chOff x="0" y="1279626"/>
            <a:chExt cx="2363374" cy="1270000"/>
          </a:xfrm>
        </p:grpSpPr>
        <p:grpSp>
          <p:nvGrpSpPr>
            <p:cNvPr id="4377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375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76" name="3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4378" name="V9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4379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80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82" name="Line"/>
          <p:cNvSpPr/>
          <p:nvPr/>
        </p:nvSpPr>
        <p:spPr>
          <a:xfrm>
            <a:off x="12934677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89" name="Group"/>
          <p:cNvGrpSpPr/>
          <p:nvPr/>
        </p:nvGrpSpPr>
        <p:grpSpPr>
          <a:xfrm>
            <a:off x="5561462" y="9525370"/>
            <a:ext cx="2363376" cy="1270001"/>
            <a:chOff x="0" y="1279626"/>
            <a:chExt cx="2363374" cy="1270000"/>
          </a:xfrm>
        </p:grpSpPr>
        <p:grpSp>
          <p:nvGrpSpPr>
            <p:cNvPr id="4385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383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84" name="1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4386" name="V5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387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88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90" name="Line"/>
          <p:cNvSpPr/>
          <p:nvPr/>
        </p:nvSpPr>
        <p:spPr>
          <a:xfrm flipH="1">
            <a:off x="6743150" y="8374785"/>
            <a:ext cx="1702326" cy="1702327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97" name="Connection Line"/>
          <p:cNvSpPr/>
          <p:nvPr/>
        </p:nvSpPr>
        <p:spPr>
          <a:xfrm>
            <a:off x="8442845" y="9823382"/>
            <a:ext cx="1250048" cy="1210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3" fill="norm" stroke="1" extrusionOk="0">
                <a:moveTo>
                  <a:pt x="21600" y="13058"/>
                </a:moveTo>
                <a:cubicBezTo>
                  <a:pt x="9295" y="-5357"/>
                  <a:pt x="2095" y="-4295"/>
                  <a:pt x="0" y="16243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392" name="L ROTATION"/>
          <p:cNvSpPr txBox="1"/>
          <p:nvPr/>
        </p:nvSpPr>
        <p:spPr>
          <a:xfrm>
            <a:off x="8132937" y="11330337"/>
            <a:ext cx="183093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 ROTATION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9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400" name="Normal Implementation (using balanced BST) (Reading v9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BST) (Reading v9) </a:t>
            </a:r>
          </a:p>
        </p:txBody>
      </p:sp>
      <p:grpSp>
        <p:nvGrpSpPr>
          <p:cNvPr id="4468" name="Group"/>
          <p:cNvGrpSpPr/>
          <p:nvPr/>
        </p:nvGrpSpPr>
        <p:grpSpPr>
          <a:xfrm>
            <a:off x="1319985" y="4721968"/>
            <a:ext cx="17101853" cy="7069736"/>
            <a:chOff x="0" y="0"/>
            <a:chExt cx="17101851" cy="7069735"/>
          </a:xfrm>
        </p:grpSpPr>
        <p:grpSp>
          <p:nvGrpSpPr>
            <p:cNvPr id="4407" name="Group"/>
            <p:cNvGrpSpPr/>
            <p:nvPr/>
          </p:nvGrpSpPr>
          <p:grpSpPr>
            <a:xfrm>
              <a:off x="6546731" y="2733265"/>
              <a:ext cx="2363375" cy="1270001"/>
              <a:chOff x="0" y="1279626"/>
              <a:chExt cx="2363374" cy="1270000"/>
            </a:xfrm>
          </p:grpSpPr>
          <p:grpSp>
            <p:nvGrpSpPr>
              <p:cNvPr id="4403" name="Group"/>
              <p:cNvGrpSpPr/>
              <p:nvPr/>
            </p:nvGrpSpPr>
            <p:grpSpPr>
              <a:xfrm>
                <a:off x="0" y="1279626"/>
                <a:ext cx="2363375" cy="1270001"/>
                <a:chOff x="0" y="0"/>
                <a:chExt cx="2363374" cy="1270000"/>
              </a:xfrm>
            </p:grpSpPr>
            <p:sp>
              <p:nvSpPr>
                <p:cNvPr id="4401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02" name="10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100</a:t>
                  </a:r>
                </a:p>
              </p:txBody>
            </p:sp>
          </p:grpSp>
          <p:sp>
            <p:nvSpPr>
              <p:cNvPr id="4404" name="V6"/>
              <p:cNvSpPr/>
              <p:nvPr/>
            </p:nvSpPr>
            <p:spPr>
              <a:xfrm>
                <a:off x="770065" y="1458447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V6</a:t>
                </a:r>
              </a:p>
            </p:txBody>
          </p:sp>
          <p:sp>
            <p:nvSpPr>
              <p:cNvPr id="4405" name="Oval"/>
              <p:cNvSpPr/>
              <p:nvPr/>
            </p:nvSpPr>
            <p:spPr>
              <a:xfrm>
                <a:off x="54786" y="1849036"/>
                <a:ext cx="688628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06" name="Oval"/>
              <p:cNvSpPr/>
              <p:nvPr/>
            </p:nvSpPr>
            <p:spPr>
              <a:xfrm>
                <a:off x="1619960" y="1849036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408" name="START"/>
            <p:cNvSpPr/>
            <p:nvPr/>
          </p:nvSpPr>
          <p:spPr>
            <a:xfrm>
              <a:off x="0" y="152229"/>
              <a:ext cx="1270000" cy="127000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4416" name="Group"/>
            <p:cNvGrpSpPr/>
            <p:nvPr/>
          </p:nvGrpSpPr>
          <p:grpSpPr>
            <a:xfrm>
              <a:off x="865005" y="0"/>
              <a:ext cx="4473525" cy="2098068"/>
              <a:chOff x="0" y="0"/>
              <a:chExt cx="4473524" cy="2098067"/>
            </a:xfrm>
          </p:grpSpPr>
          <p:grpSp>
            <p:nvGrpSpPr>
              <p:cNvPr id="4413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409" name="A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4410" name="1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  <p:sp>
              <p:nvSpPr>
                <p:cNvPr id="4411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83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414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15" name="V1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</p:grpSp>
        <p:grpSp>
          <p:nvGrpSpPr>
            <p:cNvPr id="4424" name="Group"/>
            <p:cNvGrpSpPr/>
            <p:nvPr/>
          </p:nvGrpSpPr>
          <p:grpSpPr>
            <a:xfrm>
              <a:off x="4712401" y="0"/>
              <a:ext cx="4473526" cy="2098068"/>
              <a:chOff x="0" y="0"/>
              <a:chExt cx="4473524" cy="2098067"/>
            </a:xfrm>
          </p:grpSpPr>
          <p:grpSp>
            <p:nvGrpSpPr>
              <p:cNvPr id="4421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417" name="B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4418" name="2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4419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84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422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23" name="V2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</p:grpSp>
        <p:grpSp>
          <p:nvGrpSpPr>
            <p:cNvPr id="4432" name="Group"/>
            <p:cNvGrpSpPr/>
            <p:nvPr/>
          </p:nvGrpSpPr>
          <p:grpSpPr>
            <a:xfrm>
              <a:off x="8635252" y="0"/>
              <a:ext cx="4473525" cy="2098068"/>
              <a:chOff x="0" y="0"/>
              <a:chExt cx="4473524" cy="2098067"/>
            </a:xfrm>
          </p:grpSpPr>
          <p:grpSp>
            <p:nvGrpSpPr>
              <p:cNvPr id="4429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425" name="C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4426" name="3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  <p:sp>
              <p:nvSpPr>
                <p:cNvPr id="4427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85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430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31" name="V3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</p:grpSp>
        <p:grpSp>
          <p:nvGrpSpPr>
            <p:cNvPr id="4440" name="Group"/>
            <p:cNvGrpSpPr/>
            <p:nvPr/>
          </p:nvGrpSpPr>
          <p:grpSpPr>
            <a:xfrm>
              <a:off x="12628327" y="0"/>
              <a:ext cx="4473525" cy="2098068"/>
              <a:chOff x="0" y="0"/>
              <a:chExt cx="4473524" cy="2098067"/>
            </a:xfrm>
          </p:grpSpPr>
          <p:grpSp>
            <p:nvGrpSpPr>
              <p:cNvPr id="4437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433" name="D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  <p:sp>
              <p:nvSpPr>
                <p:cNvPr id="4434" name="4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  <p:sp>
              <p:nvSpPr>
                <p:cNvPr id="4435" name="-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-</a:t>
                  </a:r>
                </a:p>
              </p:txBody>
            </p:sp>
            <p:sp>
              <p:nvSpPr>
                <p:cNvPr id="4486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438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39" name="V4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</p:grpSp>
        <p:sp>
          <p:nvSpPr>
            <p:cNvPr id="4441" name="Line"/>
            <p:cNvSpPr/>
            <p:nvPr/>
          </p:nvSpPr>
          <p:spPr>
            <a:xfrm>
              <a:off x="7728418" y="1278133"/>
              <a:ext cx="1" cy="1715798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448" name="Group"/>
            <p:cNvGrpSpPr/>
            <p:nvPr/>
          </p:nvGrpSpPr>
          <p:grpSpPr>
            <a:xfrm>
              <a:off x="8664261" y="4803402"/>
              <a:ext cx="2363376" cy="1270001"/>
              <a:chOff x="0" y="1279626"/>
              <a:chExt cx="2363374" cy="1270000"/>
            </a:xfrm>
          </p:grpSpPr>
          <p:grpSp>
            <p:nvGrpSpPr>
              <p:cNvPr id="4444" name="Group"/>
              <p:cNvGrpSpPr/>
              <p:nvPr/>
            </p:nvGrpSpPr>
            <p:grpSpPr>
              <a:xfrm>
                <a:off x="0" y="1279626"/>
                <a:ext cx="2363375" cy="1270001"/>
                <a:chOff x="0" y="0"/>
                <a:chExt cx="2363374" cy="1270000"/>
              </a:xfrm>
            </p:grpSpPr>
            <p:sp>
              <p:nvSpPr>
                <p:cNvPr id="4442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43" name="11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110</a:t>
                  </a:r>
                </a:p>
              </p:txBody>
            </p:sp>
          </p:grpSp>
          <p:sp>
            <p:nvSpPr>
              <p:cNvPr id="4445" name="V10"/>
              <p:cNvSpPr/>
              <p:nvPr/>
            </p:nvSpPr>
            <p:spPr>
              <a:xfrm>
                <a:off x="770065" y="1458447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  <p:sp>
            <p:nvSpPr>
              <p:cNvPr id="4446" name="Oval"/>
              <p:cNvSpPr/>
              <p:nvPr/>
            </p:nvSpPr>
            <p:spPr>
              <a:xfrm>
                <a:off x="54786" y="1849036"/>
                <a:ext cx="688628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47" name="Oval"/>
              <p:cNvSpPr/>
              <p:nvPr/>
            </p:nvSpPr>
            <p:spPr>
              <a:xfrm>
                <a:off x="1619960" y="1849036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449" name="Line"/>
            <p:cNvSpPr/>
            <p:nvPr/>
          </p:nvSpPr>
          <p:spPr>
            <a:xfrm>
              <a:off x="8591211" y="3650694"/>
              <a:ext cx="1254738" cy="1704397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456" name="Group"/>
            <p:cNvGrpSpPr/>
            <p:nvPr/>
          </p:nvGrpSpPr>
          <p:grpSpPr>
            <a:xfrm>
              <a:off x="10433005" y="2733265"/>
              <a:ext cx="2363376" cy="1270001"/>
              <a:chOff x="0" y="1279626"/>
              <a:chExt cx="2363374" cy="1270000"/>
            </a:xfrm>
          </p:grpSpPr>
          <p:grpSp>
            <p:nvGrpSpPr>
              <p:cNvPr id="4452" name="Group"/>
              <p:cNvGrpSpPr/>
              <p:nvPr/>
            </p:nvGrpSpPr>
            <p:grpSpPr>
              <a:xfrm>
                <a:off x="0" y="1279626"/>
                <a:ext cx="2363375" cy="1270001"/>
                <a:chOff x="0" y="0"/>
                <a:chExt cx="2363374" cy="1270000"/>
              </a:xfrm>
            </p:grpSpPr>
            <p:sp>
              <p:nvSpPr>
                <p:cNvPr id="4450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51" name="3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30</a:t>
                  </a:r>
                </a:p>
              </p:txBody>
            </p:sp>
          </p:grpSp>
          <p:sp>
            <p:nvSpPr>
              <p:cNvPr id="4453" name="V9"/>
              <p:cNvSpPr/>
              <p:nvPr/>
            </p:nvSpPr>
            <p:spPr>
              <a:xfrm>
                <a:off x="770065" y="1458447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V9</a:t>
                </a:r>
              </a:p>
            </p:txBody>
          </p:sp>
          <p:sp>
            <p:nvSpPr>
              <p:cNvPr id="4454" name="Oval"/>
              <p:cNvSpPr/>
              <p:nvPr/>
            </p:nvSpPr>
            <p:spPr>
              <a:xfrm>
                <a:off x="54786" y="1849036"/>
                <a:ext cx="688628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55" name="Oval"/>
              <p:cNvSpPr/>
              <p:nvPr/>
            </p:nvSpPr>
            <p:spPr>
              <a:xfrm>
                <a:off x="1619960" y="1849036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457" name="Line"/>
            <p:cNvSpPr/>
            <p:nvPr/>
          </p:nvSpPr>
          <p:spPr>
            <a:xfrm>
              <a:off x="11614692" y="1278133"/>
              <a:ext cx="1" cy="1715798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464" name="Group"/>
            <p:cNvGrpSpPr/>
            <p:nvPr/>
          </p:nvGrpSpPr>
          <p:grpSpPr>
            <a:xfrm>
              <a:off x="4241477" y="4803402"/>
              <a:ext cx="2363376" cy="1270001"/>
              <a:chOff x="0" y="1279626"/>
              <a:chExt cx="2363374" cy="1270000"/>
            </a:xfrm>
          </p:grpSpPr>
          <p:grpSp>
            <p:nvGrpSpPr>
              <p:cNvPr id="4460" name="Group"/>
              <p:cNvGrpSpPr/>
              <p:nvPr/>
            </p:nvGrpSpPr>
            <p:grpSpPr>
              <a:xfrm>
                <a:off x="0" y="1279626"/>
                <a:ext cx="2363375" cy="1270001"/>
                <a:chOff x="0" y="0"/>
                <a:chExt cx="2363374" cy="1270000"/>
              </a:xfrm>
            </p:grpSpPr>
            <p:sp>
              <p:nvSpPr>
                <p:cNvPr id="4458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59" name="1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10</a:t>
                  </a:r>
                </a:p>
              </p:txBody>
            </p:sp>
          </p:grpSp>
          <p:sp>
            <p:nvSpPr>
              <p:cNvPr id="4461" name="V5"/>
              <p:cNvSpPr/>
              <p:nvPr/>
            </p:nvSpPr>
            <p:spPr>
              <a:xfrm>
                <a:off x="770065" y="1458447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sp>
            <p:nvSpPr>
              <p:cNvPr id="4462" name="Oval"/>
              <p:cNvSpPr/>
              <p:nvPr/>
            </p:nvSpPr>
            <p:spPr>
              <a:xfrm>
                <a:off x="54786" y="1849036"/>
                <a:ext cx="688628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63" name="Oval"/>
              <p:cNvSpPr/>
              <p:nvPr/>
            </p:nvSpPr>
            <p:spPr>
              <a:xfrm>
                <a:off x="1619960" y="1849036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465" name="Line"/>
            <p:cNvSpPr/>
            <p:nvPr/>
          </p:nvSpPr>
          <p:spPr>
            <a:xfrm flipH="1">
              <a:off x="5423164" y="3652817"/>
              <a:ext cx="1702327" cy="1702327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487" name="Connection Line"/>
            <p:cNvSpPr/>
            <p:nvPr/>
          </p:nvSpPr>
          <p:spPr>
            <a:xfrm>
              <a:off x="7122859" y="5101414"/>
              <a:ext cx="1250049" cy="121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43" fill="norm" stroke="1" extrusionOk="0">
                  <a:moveTo>
                    <a:pt x="21600" y="13058"/>
                  </a:moveTo>
                  <a:cubicBezTo>
                    <a:pt x="9295" y="-5357"/>
                    <a:pt x="2095" y="-4295"/>
                    <a:pt x="0" y="16243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467" name="L ROTATION"/>
            <p:cNvSpPr txBox="1"/>
            <p:nvPr/>
          </p:nvSpPr>
          <p:spPr>
            <a:xfrm>
              <a:off x="6812952" y="6608369"/>
              <a:ext cx="1830934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L ROTATION</a:t>
              </a:r>
            </a:p>
          </p:txBody>
        </p:sp>
      </p:grpSp>
      <p:sp>
        <p:nvSpPr>
          <p:cNvPr id="4469" name="Arrow"/>
          <p:cNvSpPr/>
          <p:nvPr/>
        </p:nvSpPr>
        <p:spPr>
          <a:xfrm>
            <a:off x="2027078" y="4856646"/>
            <a:ext cx="699107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0" name="Arrow"/>
          <p:cNvSpPr/>
          <p:nvPr/>
        </p:nvSpPr>
        <p:spPr>
          <a:xfrm rot="5400000">
            <a:off x="7784434" y="6322562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1" name="Arrow"/>
          <p:cNvSpPr/>
          <p:nvPr/>
        </p:nvSpPr>
        <p:spPr>
          <a:xfrm rot="2700000">
            <a:off x="8992970" y="8274215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2" name="Arrow"/>
          <p:cNvSpPr/>
          <p:nvPr/>
        </p:nvSpPr>
        <p:spPr>
          <a:xfrm rot="13307986">
            <a:off x="9382738" y="7932381"/>
            <a:ext cx="2780898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33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3" name="Arrow"/>
          <p:cNvSpPr/>
          <p:nvPr/>
        </p:nvSpPr>
        <p:spPr>
          <a:xfrm rot="16174290">
            <a:off x="8619020" y="5753839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15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4" name="Arrow"/>
          <p:cNvSpPr/>
          <p:nvPr/>
        </p:nvSpPr>
        <p:spPr>
          <a:xfrm>
            <a:off x="9334206" y="4775674"/>
            <a:ext cx="320436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5" name="Arrow"/>
          <p:cNvSpPr/>
          <p:nvPr/>
        </p:nvSpPr>
        <p:spPr>
          <a:xfrm rot="5400000">
            <a:off x="11252682" y="6212594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6" name="Arrow"/>
          <p:cNvSpPr/>
          <p:nvPr/>
        </p:nvSpPr>
        <p:spPr>
          <a:xfrm rot="16174290">
            <a:off x="12087268" y="5643871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15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7" name="Arrow"/>
          <p:cNvSpPr/>
          <p:nvPr/>
        </p:nvSpPr>
        <p:spPr>
          <a:xfrm>
            <a:off x="14139749" y="4856646"/>
            <a:ext cx="320436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8" name="Not taken v10, but, we have to traverse…"/>
          <p:cNvSpPr txBox="1"/>
          <p:nvPr/>
        </p:nvSpPr>
        <p:spPr>
          <a:xfrm>
            <a:off x="12662951" y="9942401"/>
            <a:ext cx="5551019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 taken v10, but, we have to traverse </a:t>
            </a:r>
          </a:p>
          <a:p>
            <a:pPr/>
            <a:r>
              <a:t>Here as v9&gt;v6</a:t>
            </a:r>
          </a:p>
        </p:txBody>
      </p:sp>
      <p:sp>
        <p:nvSpPr>
          <p:cNvPr id="4479" name="So, the time complexity of reading list v9 …     n * O(log m)…"/>
          <p:cNvSpPr txBox="1"/>
          <p:nvPr/>
        </p:nvSpPr>
        <p:spPr>
          <a:xfrm>
            <a:off x="750512" y="12099811"/>
            <a:ext cx="11129367" cy="108041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So, the time complexity of reading list v9 …     n * O(log m)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 is length of LL and m is is #mods per node</a:t>
            </a:r>
          </a:p>
        </p:txBody>
      </p:sp>
      <p:sp>
        <p:nvSpPr>
          <p:cNvPr id="4480" name="Also the creation of the AVL of version to node…"/>
          <p:cNvSpPr txBox="1"/>
          <p:nvPr/>
        </p:nvSpPr>
        <p:spPr>
          <a:xfrm>
            <a:off x="13158718" y="12099811"/>
            <a:ext cx="8815731" cy="108041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Also the creation of the AVL of version to node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Takes O(log m) each time </a:t>
            </a:r>
          </a:p>
        </p:txBody>
      </p:sp>
      <p:sp>
        <p:nvSpPr>
          <p:cNvPr id="4481" name="Note: I have not considered the…"/>
          <p:cNvSpPr txBox="1"/>
          <p:nvPr/>
        </p:nvSpPr>
        <p:spPr>
          <a:xfrm>
            <a:off x="16752919" y="7181877"/>
            <a:ext cx="6250129" cy="2071013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100000">
                <a:schemeClr val="accent1">
                  <a:hueOff val="117695"/>
                  <a:lumOff val="-1135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Note: I have not considered the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Deletion and Insertion operation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(But, this is not relevant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 understand the performance) </a:t>
            </a:r>
          </a:p>
        </p:txBody>
      </p:sp>
      <p:sp>
        <p:nvSpPr>
          <p:cNvPr id="4482" name="Output:     1 -&gt; 100 -&gt; 30 -&gt; 4"/>
          <p:cNvSpPr txBox="1"/>
          <p:nvPr/>
        </p:nvSpPr>
        <p:spPr>
          <a:xfrm>
            <a:off x="17299527" y="3328598"/>
            <a:ext cx="6122113" cy="585113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20940">
                <a:schemeClr val="accent1">
                  <a:hueOff val="117695"/>
                  <a:lumOff val="-11358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825500">
              <a:defRPr sz="32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Output:     1 -&gt; 100 -&gt; 30 -&gt; 4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9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490" name="Normal Implementation (Using List) (Reading v9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List) (Reading v9) </a:t>
            </a:r>
          </a:p>
        </p:txBody>
      </p:sp>
      <p:grpSp>
        <p:nvGrpSpPr>
          <p:cNvPr id="4551" name="Group"/>
          <p:cNvGrpSpPr/>
          <p:nvPr/>
        </p:nvGrpSpPr>
        <p:grpSpPr>
          <a:xfrm>
            <a:off x="1319985" y="4721967"/>
            <a:ext cx="17101853" cy="6073404"/>
            <a:chOff x="0" y="0"/>
            <a:chExt cx="17101851" cy="6073402"/>
          </a:xfrm>
        </p:grpSpPr>
        <p:grpSp>
          <p:nvGrpSpPr>
            <p:cNvPr id="4496" name="Group"/>
            <p:cNvGrpSpPr/>
            <p:nvPr/>
          </p:nvGrpSpPr>
          <p:grpSpPr>
            <a:xfrm>
              <a:off x="6546731" y="2733265"/>
              <a:ext cx="2363375" cy="1270001"/>
              <a:chOff x="0" y="0"/>
              <a:chExt cx="2363374" cy="1270000"/>
            </a:xfrm>
          </p:grpSpPr>
          <p:grpSp>
            <p:nvGrpSpPr>
              <p:cNvPr id="4493" name="Group"/>
              <p:cNvGrpSpPr/>
              <p:nvPr/>
            </p:nvGrpSpPr>
            <p:grpSpPr>
              <a:xfrm>
                <a:off x="0" y="0"/>
                <a:ext cx="2363375" cy="1270000"/>
                <a:chOff x="0" y="0"/>
                <a:chExt cx="2363374" cy="1270000"/>
              </a:xfrm>
            </p:grpSpPr>
            <p:sp>
              <p:nvSpPr>
                <p:cNvPr id="4491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92" name="1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10</a:t>
                  </a:r>
                </a:p>
              </p:txBody>
            </p:sp>
          </p:grpSp>
          <p:sp>
            <p:nvSpPr>
              <p:cNvPr id="4494" name="V5"/>
              <p:cNvSpPr/>
              <p:nvPr/>
            </p:nvSpPr>
            <p:spPr>
              <a:xfrm>
                <a:off x="770065" y="178820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 </a:t>
                </a:r>
              </a:p>
            </p:txBody>
          </p:sp>
          <p:sp>
            <p:nvSpPr>
              <p:cNvPr id="4495" name="Oval"/>
              <p:cNvSpPr/>
              <p:nvPr/>
            </p:nvSpPr>
            <p:spPr>
              <a:xfrm>
                <a:off x="1619960" y="569409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497" name="START"/>
            <p:cNvSpPr/>
            <p:nvPr/>
          </p:nvSpPr>
          <p:spPr>
            <a:xfrm>
              <a:off x="0" y="152229"/>
              <a:ext cx="1270000" cy="127000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4505" name="Group"/>
            <p:cNvGrpSpPr/>
            <p:nvPr/>
          </p:nvGrpSpPr>
          <p:grpSpPr>
            <a:xfrm>
              <a:off x="865005" y="0"/>
              <a:ext cx="4473525" cy="2098068"/>
              <a:chOff x="0" y="0"/>
              <a:chExt cx="4473524" cy="2098067"/>
            </a:xfrm>
          </p:grpSpPr>
          <p:grpSp>
            <p:nvGrpSpPr>
              <p:cNvPr id="4502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498" name="A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4499" name="1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  <p:sp>
              <p:nvSpPr>
                <p:cNvPr id="4500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68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503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504" name="V1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</p:grpSp>
        <p:grpSp>
          <p:nvGrpSpPr>
            <p:cNvPr id="4513" name="Group"/>
            <p:cNvGrpSpPr/>
            <p:nvPr/>
          </p:nvGrpSpPr>
          <p:grpSpPr>
            <a:xfrm>
              <a:off x="4712401" y="0"/>
              <a:ext cx="4473526" cy="2098068"/>
              <a:chOff x="0" y="0"/>
              <a:chExt cx="4473524" cy="2098067"/>
            </a:xfrm>
          </p:grpSpPr>
          <p:grpSp>
            <p:nvGrpSpPr>
              <p:cNvPr id="4510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506" name="B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4507" name="2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4508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69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511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512" name="V2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</p:grpSp>
        <p:grpSp>
          <p:nvGrpSpPr>
            <p:cNvPr id="4521" name="Group"/>
            <p:cNvGrpSpPr/>
            <p:nvPr/>
          </p:nvGrpSpPr>
          <p:grpSpPr>
            <a:xfrm>
              <a:off x="8635252" y="0"/>
              <a:ext cx="4473525" cy="2098068"/>
              <a:chOff x="0" y="0"/>
              <a:chExt cx="4473524" cy="2098067"/>
            </a:xfrm>
          </p:grpSpPr>
          <p:grpSp>
            <p:nvGrpSpPr>
              <p:cNvPr id="4518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514" name="C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4515" name="3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  <p:sp>
              <p:nvSpPr>
                <p:cNvPr id="4516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70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519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520" name="V3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</p:grpSp>
        <p:grpSp>
          <p:nvGrpSpPr>
            <p:cNvPr id="4529" name="Group"/>
            <p:cNvGrpSpPr/>
            <p:nvPr/>
          </p:nvGrpSpPr>
          <p:grpSpPr>
            <a:xfrm>
              <a:off x="12628327" y="0"/>
              <a:ext cx="4473525" cy="2098068"/>
              <a:chOff x="0" y="0"/>
              <a:chExt cx="4473524" cy="2098067"/>
            </a:xfrm>
          </p:grpSpPr>
          <p:grpSp>
            <p:nvGrpSpPr>
              <p:cNvPr id="4526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522" name="D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  <p:sp>
              <p:nvSpPr>
                <p:cNvPr id="4523" name="4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  <p:sp>
              <p:nvSpPr>
                <p:cNvPr id="4524" name="-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-</a:t>
                  </a:r>
                </a:p>
              </p:txBody>
            </p:sp>
            <p:sp>
              <p:nvSpPr>
                <p:cNvPr id="4571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527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528" name="V4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</p:grpSp>
        <p:sp>
          <p:nvSpPr>
            <p:cNvPr id="4530" name="Line"/>
            <p:cNvSpPr/>
            <p:nvPr/>
          </p:nvSpPr>
          <p:spPr>
            <a:xfrm>
              <a:off x="7728418" y="1278133"/>
              <a:ext cx="1" cy="1715798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536" name="Group"/>
            <p:cNvGrpSpPr/>
            <p:nvPr/>
          </p:nvGrpSpPr>
          <p:grpSpPr>
            <a:xfrm>
              <a:off x="8664261" y="4803402"/>
              <a:ext cx="2363376" cy="1270001"/>
              <a:chOff x="0" y="0"/>
              <a:chExt cx="2363374" cy="1270000"/>
            </a:xfrm>
          </p:grpSpPr>
          <p:grpSp>
            <p:nvGrpSpPr>
              <p:cNvPr id="4533" name="Group"/>
              <p:cNvGrpSpPr/>
              <p:nvPr/>
            </p:nvGrpSpPr>
            <p:grpSpPr>
              <a:xfrm>
                <a:off x="0" y="0"/>
                <a:ext cx="2363375" cy="1270000"/>
                <a:chOff x="0" y="0"/>
                <a:chExt cx="2363374" cy="1270000"/>
              </a:xfrm>
            </p:grpSpPr>
            <p:sp>
              <p:nvSpPr>
                <p:cNvPr id="4531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32" name="10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100</a:t>
                  </a:r>
                </a:p>
              </p:txBody>
            </p:sp>
          </p:grpSp>
          <p:sp>
            <p:nvSpPr>
              <p:cNvPr id="4534" name="v6"/>
              <p:cNvSpPr/>
              <p:nvPr/>
            </p:nvSpPr>
            <p:spPr>
              <a:xfrm>
                <a:off x="770065" y="178820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v6 </a:t>
                </a:r>
              </a:p>
            </p:txBody>
          </p:sp>
          <p:sp>
            <p:nvSpPr>
              <p:cNvPr id="4535" name="Oval"/>
              <p:cNvSpPr/>
              <p:nvPr/>
            </p:nvSpPr>
            <p:spPr>
              <a:xfrm>
                <a:off x="1619960" y="569409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537" name="Line"/>
            <p:cNvSpPr/>
            <p:nvPr/>
          </p:nvSpPr>
          <p:spPr>
            <a:xfrm>
              <a:off x="8591211" y="3650694"/>
              <a:ext cx="1254738" cy="1704397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543" name="Group"/>
            <p:cNvGrpSpPr/>
            <p:nvPr/>
          </p:nvGrpSpPr>
          <p:grpSpPr>
            <a:xfrm>
              <a:off x="10433005" y="2733265"/>
              <a:ext cx="2363376" cy="1270001"/>
              <a:chOff x="0" y="0"/>
              <a:chExt cx="2363374" cy="1270000"/>
            </a:xfrm>
          </p:grpSpPr>
          <p:grpSp>
            <p:nvGrpSpPr>
              <p:cNvPr id="4540" name="Group"/>
              <p:cNvGrpSpPr/>
              <p:nvPr/>
            </p:nvGrpSpPr>
            <p:grpSpPr>
              <a:xfrm>
                <a:off x="0" y="0"/>
                <a:ext cx="2363375" cy="1270000"/>
                <a:chOff x="0" y="0"/>
                <a:chExt cx="2363374" cy="1270000"/>
              </a:xfrm>
            </p:grpSpPr>
            <p:sp>
              <p:nvSpPr>
                <p:cNvPr id="4538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39" name="3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30</a:t>
                  </a:r>
                </a:p>
              </p:txBody>
            </p:sp>
          </p:grpSp>
          <p:sp>
            <p:nvSpPr>
              <p:cNvPr id="4541" name="V9"/>
              <p:cNvSpPr/>
              <p:nvPr/>
            </p:nvSpPr>
            <p:spPr>
              <a:xfrm>
                <a:off x="770065" y="178820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V9</a:t>
                </a:r>
              </a:p>
            </p:txBody>
          </p:sp>
          <p:sp>
            <p:nvSpPr>
              <p:cNvPr id="4542" name="Oval"/>
              <p:cNvSpPr/>
              <p:nvPr/>
            </p:nvSpPr>
            <p:spPr>
              <a:xfrm>
                <a:off x="1619960" y="569409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544" name="Line"/>
            <p:cNvSpPr/>
            <p:nvPr/>
          </p:nvSpPr>
          <p:spPr>
            <a:xfrm>
              <a:off x="11614692" y="1278133"/>
              <a:ext cx="1" cy="1715798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550" name="Group"/>
            <p:cNvGrpSpPr/>
            <p:nvPr/>
          </p:nvGrpSpPr>
          <p:grpSpPr>
            <a:xfrm>
              <a:off x="12953677" y="4803402"/>
              <a:ext cx="2363376" cy="1270001"/>
              <a:chOff x="0" y="0"/>
              <a:chExt cx="2363374" cy="1270000"/>
            </a:xfrm>
          </p:grpSpPr>
          <p:grpSp>
            <p:nvGrpSpPr>
              <p:cNvPr id="4547" name="Group"/>
              <p:cNvGrpSpPr/>
              <p:nvPr/>
            </p:nvGrpSpPr>
            <p:grpSpPr>
              <a:xfrm>
                <a:off x="0" y="0"/>
                <a:ext cx="2363375" cy="1270000"/>
                <a:chOff x="0" y="0"/>
                <a:chExt cx="2363374" cy="1270000"/>
              </a:xfrm>
            </p:grpSpPr>
            <p:sp>
              <p:nvSpPr>
                <p:cNvPr id="4545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46" name="11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110</a:t>
                  </a:r>
                </a:p>
              </p:txBody>
            </p:sp>
          </p:grpSp>
          <p:sp>
            <p:nvSpPr>
              <p:cNvPr id="4548" name="V10"/>
              <p:cNvSpPr/>
              <p:nvPr/>
            </p:nvSpPr>
            <p:spPr>
              <a:xfrm>
                <a:off x="770065" y="178820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  <p:sp>
            <p:nvSpPr>
              <p:cNvPr id="4549" name="Oval"/>
              <p:cNvSpPr/>
              <p:nvPr/>
            </p:nvSpPr>
            <p:spPr>
              <a:xfrm>
                <a:off x="1619960" y="569409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</p:grpSp>
      <p:sp>
        <p:nvSpPr>
          <p:cNvPr id="4552" name="Arrow"/>
          <p:cNvSpPr/>
          <p:nvPr/>
        </p:nvSpPr>
        <p:spPr>
          <a:xfrm>
            <a:off x="2027078" y="4856646"/>
            <a:ext cx="699107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3" name="Arrow"/>
          <p:cNvSpPr/>
          <p:nvPr/>
        </p:nvSpPr>
        <p:spPr>
          <a:xfrm rot="5400000">
            <a:off x="7784434" y="6322562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4" name="Arrow"/>
          <p:cNvSpPr/>
          <p:nvPr/>
        </p:nvSpPr>
        <p:spPr>
          <a:xfrm rot="2700000">
            <a:off x="8992970" y="8274215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5" name="Arrow"/>
          <p:cNvSpPr/>
          <p:nvPr/>
        </p:nvSpPr>
        <p:spPr>
          <a:xfrm rot="13307986">
            <a:off x="9382738" y="7932381"/>
            <a:ext cx="2780898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33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6" name="Arrow"/>
          <p:cNvSpPr/>
          <p:nvPr/>
        </p:nvSpPr>
        <p:spPr>
          <a:xfrm rot="16174290">
            <a:off x="8619020" y="5753839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15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7" name="Arrow"/>
          <p:cNvSpPr/>
          <p:nvPr/>
        </p:nvSpPr>
        <p:spPr>
          <a:xfrm>
            <a:off x="9334206" y="4775674"/>
            <a:ext cx="320436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8" name="Arrow"/>
          <p:cNvSpPr/>
          <p:nvPr/>
        </p:nvSpPr>
        <p:spPr>
          <a:xfrm rot="5400000">
            <a:off x="11252682" y="6212594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9" name="Arrow"/>
          <p:cNvSpPr/>
          <p:nvPr/>
        </p:nvSpPr>
        <p:spPr>
          <a:xfrm rot="16174290">
            <a:off x="12087268" y="5643871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15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60" name="Arrow"/>
          <p:cNvSpPr/>
          <p:nvPr/>
        </p:nvSpPr>
        <p:spPr>
          <a:xfrm>
            <a:off x="14139749" y="4856646"/>
            <a:ext cx="320436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61" name="Not taken v10, but, we have to traverse…"/>
          <p:cNvSpPr txBox="1"/>
          <p:nvPr/>
        </p:nvSpPr>
        <p:spPr>
          <a:xfrm>
            <a:off x="16904751" y="9758251"/>
            <a:ext cx="5551019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 taken v10, but, we have to traverse </a:t>
            </a:r>
          </a:p>
          <a:p>
            <a:pPr/>
            <a:r>
              <a:t>Here as v9&gt;v6, </a:t>
            </a:r>
          </a:p>
          <a:p>
            <a:pPr/>
            <a:r>
              <a:t>we take v6 from this line</a:t>
            </a:r>
          </a:p>
        </p:txBody>
      </p:sp>
      <p:sp>
        <p:nvSpPr>
          <p:cNvPr id="4562" name="So, the time complexity of reading list v9 …     n * O(m)…"/>
          <p:cNvSpPr txBox="1"/>
          <p:nvPr/>
        </p:nvSpPr>
        <p:spPr>
          <a:xfrm>
            <a:off x="1096968" y="12099811"/>
            <a:ext cx="10436454" cy="108041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So, the time complexity of reading list v9 …     n * O(m)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 is length of LL and m is is #mods per node</a:t>
            </a:r>
          </a:p>
        </p:txBody>
      </p:sp>
      <p:sp>
        <p:nvSpPr>
          <p:cNvPr id="4563" name="The creation of the List of version to node…"/>
          <p:cNvSpPr txBox="1"/>
          <p:nvPr/>
        </p:nvSpPr>
        <p:spPr>
          <a:xfrm>
            <a:off x="13597833" y="12099811"/>
            <a:ext cx="7937501" cy="108041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The creation of the List of version to node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Takes O(1) each time </a:t>
            </a:r>
          </a:p>
        </p:txBody>
      </p:sp>
      <p:sp>
        <p:nvSpPr>
          <p:cNvPr id="4564" name="Note: I have not considered the…"/>
          <p:cNvSpPr txBox="1"/>
          <p:nvPr/>
        </p:nvSpPr>
        <p:spPr>
          <a:xfrm>
            <a:off x="16752919" y="7181877"/>
            <a:ext cx="6250129" cy="2071013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100000">
                <a:schemeClr val="accent1">
                  <a:hueOff val="117695"/>
                  <a:lumOff val="-1135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Note: I have not considered the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Deletion and Insertion operation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(But, this is not relevant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 understand the performance) </a:t>
            </a:r>
          </a:p>
        </p:txBody>
      </p:sp>
      <p:sp>
        <p:nvSpPr>
          <p:cNvPr id="4565" name="Output:     1 -&gt; 100 -&gt; 30 -&gt; 4"/>
          <p:cNvSpPr txBox="1"/>
          <p:nvPr/>
        </p:nvSpPr>
        <p:spPr>
          <a:xfrm>
            <a:off x="17350327" y="3749843"/>
            <a:ext cx="6122113" cy="585113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20940">
                <a:schemeClr val="accent1">
                  <a:hueOff val="117695"/>
                  <a:lumOff val="-11358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825500">
              <a:defRPr sz="32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Output:     1 -&gt; 100 -&gt; 30 -&gt; 4 </a:t>
            </a:r>
          </a:p>
        </p:txBody>
      </p:sp>
      <p:sp>
        <p:nvSpPr>
          <p:cNvPr id="4566" name="Arrow"/>
          <p:cNvSpPr/>
          <p:nvPr/>
        </p:nvSpPr>
        <p:spPr>
          <a:xfrm>
            <a:off x="11736978" y="9722234"/>
            <a:ext cx="320436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67" name="Arrow"/>
          <p:cNvSpPr/>
          <p:nvPr/>
        </p:nvSpPr>
        <p:spPr>
          <a:xfrm rot="11237615">
            <a:off x="12025940" y="9268215"/>
            <a:ext cx="2780898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33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3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574" name="Pointer Machine (Reading v9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Pointer Machine (Reading v9) </a:t>
            </a:r>
          </a:p>
        </p:txBody>
      </p:sp>
      <p:sp>
        <p:nvSpPr>
          <p:cNvPr id="4575" name="We are taking O(2k.n)-&gt;O(n) time for iterating over the Linked List…"/>
          <p:cNvSpPr txBox="1"/>
          <p:nvPr/>
        </p:nvSpPr>
        <p:spPr>
          <a:xfrm>
            <a:off x="3953179" y="6154720"/>
            <a:ext cx="16477642" cy="1406560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4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We are taking O(2k.n)-&gt;O(n) time for iterating over the Linked List</a:t>
            </a:r>
          </a:p>
          <a:p>
            <a:pPr defTabSz="825500">
              <a:defRPr sz="4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k is the in-degree (Here 1) of the DS</a:t>
            </a:r>
          </a:p>
        </p:txBody>
      </p:sp>
      <p:sp>
        <p:nvSpPr>
          <p:cNvPr id="4576" name="We are taking O(2) amortised time for modifying/adding each node to the Linked List…"/>
          <p:cNvSpPr txBox="1"/>
          <p:nvPr/>
        </p:nvSpPr>
        <p:spPr>
          <a:xfrm>
            <a:off x="2668650" y="8414399"/>
            <a:ext cx="19046699" cy="125600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We are taking O(2) </a:t>
            </a:r>
            <a:r>
              <a:rPr b="1" u="sng">
                <a:latin typeface="+mn-lt"/>
                <a:ea typeface="+mn-ea"/>
                <a:cs typeface="+mn-cs"/>
                <a:sym typeface="Helvetica Neue"/>
              </a:rPr>
              <a:t>amortised time</a:t>
            </a:r>
            <a:r>
              <a:t> for modifying/adding each node to the Linked List</a:t>
            </a:r>
          </a:p>
          <a:p>
            <a:pPr defTabSz="825500">
              <a:defRPr sz="3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k is the in-degree (Here 1) of the DS</a:t>
            </a:r>
          </a:p>
        </p:txBody>
      </p:sp>
      <p:sp>
        <p:nvSpPr>
          <p:cNvPr id="4577" name="Simulation is shown at next page …"/>
          <p:cNvSpPr txBox="1"/>
          <p:nvPr/>
        </p:nvSpPr>
        <p:spPr>
          <a:xfrm>
            <a:off x="19181470" y="13002717"/>
            <a:ext cx="4969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/>
            <a:r>
              <a:t>Simulation is shown at next page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254" name="add(X,B)"/>
          <p:cNvSpPr txBox="1"/>
          <p:nvPr>
            <p:ph type="body" idx="21"/>
          </p:nvPr>
        </p:nvSpPr>
        <p:spPr>
          <a:xfrm>
            <a:off x="1219200" y="2245962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add(X,B)</a:t>
            </a:r>
          </a:p>
        </p:txBody>
      </p:sp>
      <p:sp>
        <p:nvSpPr>
          <p:cNvPr id="255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256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262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257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8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9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2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83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67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263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64" name="10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65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4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72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268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9" name="3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0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5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76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273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74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5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81" name="Group"/>
          <p:cNvGrpSpPr/>
          <p:nvPr/>
        </p:nvGrpSpPr>
        <p:grpSpPr>
          <a:xfrm>
            <a:off x="9992557" y="3933131"/>
            <a:ext cx="3571430" cy="2872977"/>
            <a:chOff x="0" y="0"/>
            <a:chExt cx="3571428" cy="2872976"/>
          </a:xfrm>
        </p:grpSpPr>
        <p:sp>
          <p:nvSpPr>
            <p:cNvPr id="277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8" name="F1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F1</a:t>
              </a:r>
            </a:p>
          </p:txBody>
        </p:sp>
        <p:sp>
          <p:nvSpPr>
            <p:cNvPr id="279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6" name="Connection Line"/>
            <p:cNvSpPr/>
            <p:nvPr/>
          </p:nvSpPr>
          <p:spPr>
            <a:xfrm>
              <a:off x="2388264" y="886550"/>
              <a:ext cx="1183165" cy="198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9" h="21600" fill="norm" stroke="1" extrusionOk="0">
                  <a:moveTo>
                    <a:pt x="0" y="0"/>
                  </a:moveTo>
                  <a:cubicBezTo>
                    <a:pt x="18192" y="6709"/>
                    <a:pt x="21600" y="13909"/>
                    <a:pt x="10223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2" name="Group"/>
          <p:cNvGrpSpPr/>
          <p:nvPr/>
        </p:nvGrpSpPr>
        <p:grpSpPr>
          <a:xfrm>
            <a:off x="46211" y="101644"/>
            <a:ext cx="24837824" cy="12877581"/>
            <a:chOff x="0" y="0"/>
            <a:chExt cx="24837823" cy="12877579"/>
          </a:xfrm>
        </p:grpSpPr>
        <p:grpSp>
          <p:nvGrpSpPr>
            <p:cNvPr id="4589" name="Group"/>
            <p:cNvGrpSpPr/>
            <p:nvPr/>
          </p:nvGrpSpPr>
          <p:grpSpPr>
            <a:xfrm>
              <a:off x="54240" y="1669601"/>
              <a:ext cx="5165474" cy="2554390"/>
              <a:chOff x="0" y="0"/>
              <a:chExt cx="5165472" cy="2554388"/>
            </a:xfrm>
          </p:grpSpPr>
          <p:sp>
            <p:nvSpPr>
              <p:cNvPr id="4579" name="A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580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581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582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583" name="1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584" name="B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585" name="X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586" name="mod(v6,  f2,   B’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mod(v6,  f2,   B’)</a:t>
                </a:r>
              </a:p>
            </p:txBody>
          </p:sp>
          <p:sp>
            <p:nvSpPr>
              <p:cNvPr id="4587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588" name="V1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</p:grpSp>
        <p:grpSp>
          <p:nvGrpSpPr>
            <p:cNvPr id="4593" name="Group"/>
            <p:cNvGrpSpPr/>
            <p:nvPr/>
          </p:nvGrpSpPr>
          <p:grpSpPr>
            <a:xfrm>
              <a:off x="10073137" y="0"/>
              <a:ext cx="4571846" cy="1299869"/>
              <a:chOff x="0" y="0"/>
              <a:chExt cx="4571845" cy="1299868"/>
            </a:xfrm>
          </p:grpSpPr>
          <p:sp>
            <p:nvSpPr>
              <p:cNvPr id="4590" name="START MODULE"/>
              <p:cNvSpPr/>
              <p:nvPr/>
            </p:nvSpPr>
            <p:spPr>
              <a:xfrm>
                <a:off x="0" y="0"/>
                <a:ext cx="4571846" cy="1299869"/>
              </a:xfrm>
              <a:prstGeom prst="roundRect">
                <a:avLst>
                  <a:gd name="adj" fmla="val 12971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START MODULE</a:t>
                </a:r>
              </a:p>
            </p:txBody>
          </p:sp>
          <p:sp>
            <p:nvSpPr>
              <p:cNvPr id="4591" name="V0"/>
              <p:cNvSpPr/>
              <p:nvPr/>
            </p:nvSpPr>
            <p:spPr>
              <a:xfrm>
                <a:off x="230708" y="488273"/>
                <a:ext cx="702486" cy="507307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V0</a:t>
                </a:r>
              </a:p>
            </p:txBody>
          </p:sp>
          <p:sp>
            <p:nvSpPr>
              <p:cNvPr id="4592" name="V10"/>
              <p:cNvSpPr/>
              <p:nvPr/>
            </p:nvSpPr>
            <p:spPr>
              <a:xfrm>
                <a:off x="1116005" y="488273"/>
                <a:ext cx="702486" cy="507307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</p:grpSp>
        <p:sp>
          <p:nvSpPr>
            <p:cNvPr id="4594" name="Line"/>
            <p:cNvSpPr/>
            <p:nvPr/>
          </p:nvSpPr>
          <p:spPr>
            <a:xfrm flipH="1">
              <a:off x="1089527" y="688409"/>
              <a:ext cx="9251710" cy="1012655"/>
            </a:xfrm>
            <a:prstGeom prst="line">
              <a:avLst/>
            </a:prstGeom>
            <a:noFill/>
            <a:ln w="254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05" name="Group"/>
            <p:cNvGrpSpPr/>
            <p:nvPr/>
          </p:nvGrpSpPr>
          <p:grpSpPr>
            <a:xfrm>
              <a:off x="54240" y="4544287"/>
              <a:ext cx="5165474" cy="2554389"/>
              <a:chOff x="0" y="0"/>
              <a:chExt cx="5165472" cy="2554388"/>
            </a:xfrm>
          </p:grpSpPr>
          <p:sp>
            <p:nvSpPr>
              <p:cNvPr id="4595" name="B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596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597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598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599" name="2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600" name="C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601" name="A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602" name="mod(v5,  f1,   1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mod(v5,  f1,   10)</a:t>
                </a:r>
              </a:p>
            </p:txBody>
          </p:sp>
          <p:sp>
            <p:nvSpPr>
              <p:cNvPr id="4603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04" name="V2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</p:grpSp>
        <p:sp>
          <p:nvSpPr>
            <p:cNvPr id="4606" name="Line"/>
            <p:cNvSpPr/>
            <p:nvPr/>
          </p:nvSpPr>
          <p:spPr>
            <a:xfrm>
              <a:off x="942019" y="3907926"/>
              <a:ext cx="459749" cy="786294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07" name="Line"/>
            <p:cNvSpPr/>
            <p:nvPr/>
          </p:nvSpPr>
          <p:spPr>
            <a:xfrm flipV="1">
              <a:off x="2150555" y="4172249"/>
              <a:ext cx="468189" cy="1773602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18" name="Group"/>
            <p:cNvGrpSpPr/>
            <p:nvPr/>
          </p:nvGrpSpPr>
          <p:grpSpPr>
            <a:xfrm>
              <a:off x="54240" y="7418972"/>
              <a:ext cx="5165474" cy="2554389"/>
              <a:chOff x="0" y="0"/>
              <a:chExt cx="5165472" cy="2554388"/>
            </a:xfrm>
          </p:grpSpPr>
          <p:sp>
            <p:nvSpPr>
              <p:cNvPr id="4608" name="C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609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10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11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12" name="3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613" name="D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614" name="B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615" name="mod(v9,  f1,   3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mod(v9,  f1,   30)</a:t>
                </a:r>
              </a:p>
            </p:txBody>
          </p:sp>
          <p:sp>
            <p:nvSpPr>
              <p:cNvPr id="4616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17" name="V3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</p:grpSp>
        <p:sp>
          <p:nvSpPr>
            <p:cNvPr id="4619" name="Line"/>
            <p:cNvSpPr/>
            <p:nvPr/>
          </p:nvSpPr>
          <p:spPr>
            <a:xfrm>
              <a:off x="942019" y="6888457"/>
              <a:ext cx="459749" cy="78629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30" name="Group"/>
            <p:cNvGrpSpPr/>
            <p:nvPr/>
          </p:nvGrpSpPr>
          <p:grpSpPr>
            <a:xfrm>
              <a:off x="54240" y="10323190"/>
              <a:ext cx="5165474" cy="2554390"/>
              <a:chOff x="0" y="0"/>
              <a:chExt cx="5165472" cy="2554388"/>
            </a:xfrm>
          </p:grpSpPr>
          <p:sp>
            <p:nvSpPr>
              <p:cNvPr id="4620" name="D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621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22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23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24" name="4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625" name="X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626" name="X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X’</a:t>
                </a:r>
              </a:p>
            </p:txBody>
          </p:sp>
          <p:sp>
            <p:nvSpPr>
              <p:cNvPr id="4627" name="mod(v12,  f1,   4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mod(v12,  f1,   40)</a:t>
                </a:r>
              </a:p>
            </p:txBody>
          </p:sp>
          <p:sp>
            <p:nvSpPr>
              <p:cNvPr id="4628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29" name="V4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</p:grpSp>
        <p:sp>
          <p:nvSpPr>
            <p:cNvPr id="4631" name="Line"/>
            <p:cNvSpPr/>
            <p:nvPr/>
          </p:nvSpPr>
          <p:spPr>
            <a:xfrm>
              <a:off x="942019" y="9703111"/>
              <a:ext cx="459749" cy="78629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32" name="Current Version: v13"/>
            <p:cNvSpPr txBox="1"/>
            <p:nvPr/>
          </p:nvSpPr>
          <p:spPr>
            <a:xfrm>
              <a:off x="0" y="131507"/>
              <a:ext cx="2875179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6">
                      <a:satOff val="15236"/>
                      <a:lumOff val="17673"/>
                    </a:schemeClr>
                  </a:solidFill>
                </a:defRPr>
              </a:lvl1pPr>
            </a:lstStyle>
            <a:p>
              <a:pPr/>
              <a:r>
                <a:t>Current Version: v13</a:t>
              </a:r>
            </a:p>
          </p:txBody>
        </p:sp>
        <p:grpSp>
          <p:nvGrpSpPr>
            <p:cNvPr id="4643" name="Group"/>
            <p:cNvGrpSpPr/>
            <p:nvPr/>
          </p:nvGrpSpPr>
          <p:grpSpPr>
            <a:xfrm>
              <a:off x="6674162" y="4544287"/>
              <a:ext cx="5165473" cy="2554389"/>
              <a:chOff x="0" y="0"/>
              <a:chExt cx="5165472" cy="2554388"/>
            </a:xfrm>
          </p:grpSpPr>
          <p:sp>
            <p:nvSpPr>
              <p:cNvPr id="4633" name="B’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B’</a:t>
                </a:r>
              </a:p>
            </p:txBody>
          </p:sp>
          <p:sp>
            <p:nvSpPr>
              <p:cNvPr id="4634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35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36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37" name="100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4638" name="C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639" name="A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640" name="mod(v7,  f2,   X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mod(v7,  f2,   X)</a:t>
                </a:r>
              </a:p>
            </p:txBody>
          </p:sp>
          <p:sp>
            <p:nvSpPr>
              <p:cNvPr id="4641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42" name="V6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V6</a:t>
                </a:r>
              </a:p>
            </p:txBody>
          </p:sp>
        </p:grpSp>
        <p:graphicFrame>
          <p:nvGraphicFramePr>
            <p:cNvPr id="4644" name="Table"/>
            <p:cNvGraphicFramePr/>
            <p:nvPr/>
          </p:nvGraphicFramePr>
          <p:xfrm>
            <a:off x="23306978" y="1845578"/>
            <a:ext cx="924252" cy="2006662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A’’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645" name="VERSION…"/>
            <p:cNvSpPr txBox="1"/>
            <p:nvPr/>
          </p:nvSpPr>
          <p:spPr>
            <a:xfrm>
              <a:off x="22687684" y="1324067"/>
              <a:ext cx="2150141" cy="479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graphicFrame>
          <p:nvGraphicFramePr>
            <p:cNvPr id="4646" name="Table"/>
            <p:cNvGraphicFramePr/>
            <p:nvPr/>
          </p:nvGraphicFramePr>
          <p:xfrm>
            <a:off x="23306978" y="4530076"/>
            <a:ext cx="924252" cy="2006663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6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B’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B’’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647" name="VERSION…"/>
            <p:cNvSpPr txBox="1"/>
            <p:nvPr/>
          </p:nvSpPr>
          <p:spPr>
            <a:xfrm>
              <a:off x="22687684" y="4053233"/>
              <a:ext cx="2150141" cy="479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graphicFrame>
          <p:nvGraphicFramePr>
            <p:cNvPr id="4648" name="Table"/>
            <p:cNvGraphicFramePr/>
            <p:nvPr/>
          </p:nvGraphicFramePr>
          <p:xfrm>
            <a:off x="23306978" y="7771167"/>
            <a:ext cx="924252" cy="2006662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7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X 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11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X’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649" name="VERSION…"/>
            <p:cNvSpPr txBox="1"/>
            <p:nvPr/>
          </p:nvSpPr>
          <p:spPr>
            <a:xfrm>
              <a:off x="22687684" y="7208225"/>
              <a:ext cx="2150141" cy="479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graphicFrame>
          <p:nvGraphicFramePr>
            <p:cNvPr id="4650" name="Table"/>
            <p:cNvGraphicFramePr/>
            <p:nvPr/>
          </p:nvGraphicFramePr>
          <p:xfrm>
            <a:off x="23306978" y="10411686"/>
            <a:ext cx="924252" cy="2006662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4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651" name="VERSION…"/>
            <p:cNvSpPr txBox="1"/>
            <p:nvPr/>
          </p:nvSpPr>
          <p:spPr>
            <a:xfrm>
              <a:off x="22687684" y="9848418"/>
              <a:ext cx="2150141" cy="479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sp>
          <p:nvSpPr>
            <p:cNvPr id="4652" name="Line"/>
            <p:cNvSpPr/>
            <p:nvPr/>
          </p:nvSpPr>
          <p:spPr>
            <a:xfrm flipH="1" flipV="1">
              <a:off x="5205827" y="3891900"/>
              <a:ext cx="3390587" cy="1978967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53" name="Line"/>
            <p:cNvSpPr/>
            <p:nvPr/>
          </p:nvSpPr>
          <p:spPr>
            <a:xfrm flipH="1">
              <a:off x="5176377" y="6811160"/>
              <a:ext cx="1968137" cy="848809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64" name="Group"/>
            <p:cNvGrpSpPr/>
            <p:nvPr/>
          </p:nvGrpSpPr>
          <p:grpSpPr>
            <a:xfrm>
              <a:off x="12585915" y="7311247"/>
              <a:ext cx="5165473" cy="2554390"/>
              <a:chOff x="0" y="0"/>
              <a:chExt cx="5165472" cy="2554388"/>
            </a:xfrm>
          </p:grpSpPr>
          <p:sp>
            <p:nvSpPr>
              <p:cNvPr id="4654" name="X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655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56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57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58" name="-999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-999</a:t>
                </a:r>
              </a:p>
            </p:txBody>
          </p:sp>
          <p:sp>
            <p:nvSpPr>
              <p:cNvPr id="4659" name="C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660" name="B’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B’’</a:t>
                </a:r>
              </a:p>
            </p:txBody>
          </p:sp>
          <p:sp>
            <p:nvSpPr>
              <p:cNvPr id="4661" name="mod(v8,  f1,   20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mod(v8,  f1,   200)</a:t>
                </a:r>
              </a:p>
            </p:txBody>
          </p:sp>
          <p:sp>
            <p:nvSpPr>
              <p:cNvPr id="4662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63" name="V7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V7</a:t>
                </a:r>
              </a:p>
            </p:txBody>
          </p:sp>
        </p:grpSp>
        <p:graphicFrame>
          <p:nvGraphicFramePr>
            <p:cNvPr id="4665" name="Table"/>
            <p:cNvGraphicFramePr/>
            <p:nvPr/>
          </p:nvGraphicFramePr>
          <p:xfrm>
            <a:off x="7201675" y="7807393"/>
            <a:ext cx="718130" cy="184624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352714"/>
                  <a:gridCol w="352714"/>
                </a:tblGrid>
                <a:tr h="366709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719" name="Connection Line"/>
            <p:cNvSpPr/>
            <p:nvPr/>
          </p:nvSpPr>
          <p:spPr>
            <a:xfrm>
              <a:off x="4713430" y="2439608"/>
              <a:ext cx="3156466" cy="2067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1" fill="norm" stroke="1" extrusionOk="0">
                  <a:moveTo>
                    <a:pt x="21600" y="19251"/>
                  </a:moveTo>
                  <a:cubicBezTo>
                    <a:pt x="15623" y="3802"/>
                    <a:pt x="8423" y="-2349"/>
                    <a:pt x="0" y="799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custDash>
                <a:ds d="600000" sp="6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720" name="Connection Line"/>
            <p:cNvSpPr/>
            <p:nvPr/>
          </p:nvSpPr>
          <p:spPr>
            <a:xfrm>
              <a:off x="11143739" y="5405408"/>
              <a:ext cx="3406975" cy="2182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2" fill="norm" stroke="1" extrusionOk="0">
                  <a:moveTo>
                    <a:pt x="21600" y="21592"/>
                  </a:moveTo>
                  <a:cubicBezTo>
                    <a:pt x="15155" y="7189"/>
                    <a:pt x="7955" y="-8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custDash>
                <a:ds d="600000" sp="6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668" name="Line"/>
            <p:cNvSpPr/>
            <p:nvPr/>
          </p:nvSpPr>
          <p:spPr>
            <a:xfrm flipH="1">
              <a:off x="5093239" y="9399051"/>
              <a:ext cx="7928496" cy="496419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69" name="Line"/>
            <p:cNvSpPr/>
            <p:nvPr/>
          </p:nvSpPr>
          <p:spPr>
            <a:xfrm flipV="1">
              <a:off x="2093868" y="8715120"/>
              <a:ext cx="10466814" cy="306202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80" name="Group"/>
            <p:cNvGrpSpPr/>
            <p:nvPr/>
          </p:nvGrpSpPr>
          <p:grpSpPr>
            <a:xfrm>
              <a:off x="14987395" y="3350516"/>
              <a:ext cx="5165473" cy="2554390"/>
              <a:chOff x="0" y="0"/>
              <a:chExt cx="5165472" cy="2554388"/>
            </a:xfrm>
          </p:grpSpPr>
          <p:sp>
            <p:nvSpPr>
              <p:cNvPr id="4670" name="B’'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 B’'</a:t>
                </a:r>
              </a:p>
            </p:txBody>
          </p:sp>
          <p:sp>
            <p:nvSpPr>
              <p:cNvPr id="4671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72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73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74" name="110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4675" name="X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676" name="A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A’</a:t>
                </a:r>
              </a:p>
            </p:txBody>
          </p:sp>
          <p:sp>
            <p:nvSpPr>
              <p:cNvPr id="4677" name="mod(v11,  f2,   X’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mod(v11,  f2,   X’)</a:t>
                </a:r>
              </a:p>
            </p:txBody>
          </p:sp>
          <p:sp>
            <p:nvSpPr>
              <p:cNvPr id="4678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79" name="V10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</p:grpSp>
        <p:sp>
          <p:nvSpPr>
            <p:cNvPr id="4681" name="Line"/>
            <p:cNvSpPr/>
            <p:nvPr/>
          </p:nvSpPr>
          <p:spPr>
            <a:xfrm flipH="1">
              <a:off x="13610594" y="5593649"/>
              <a:ext cx="2129759" cy="182190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82" name="Line"/>
            <p:cNvSpPr/>
            <p:nvPr/>
          </p:nvSpPr>
          <p:spPr>
            <a:xfrm flipV="1">
              <a:off x="14796217" y="5854270"/>
              <a:ext cx="4070602" cy="2812287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93" name="Group"/>
            <p:cNvGrpSpPr/>
            <p:nvPr/>
          </p:nvGrpSpPr>
          <p:grpSpPr>
            <a:xfrm>
              <a:off x="8326629" y="1644883"/>
              <a:ext cx="5165473" cy="2554390"/>
              <a:chOff x="0" y="0"/>
              <a:chExt cx="5165472" cy="2554388"/>
            </a:xfrm>
          </p:grpSpPr>
          <p:sp>
            <p:nvSpPr>
              <p:cNvPr id="4683" name="A'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A'</a:t>
                </a:r>
              </a:p>
            </p:txBody>
          </p:sp>
          <p:sp>
            <p:nvSpPr>
              <p:cNvPr id="4684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85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86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87" name="1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688" name="B’’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B’’</a:t>
                </a:r>
              </a:p>
            </p:txBody>
          </p:sp>
          <p:sp>
            <p:nvSpPr>
              <p:cNvPr id="4689" name="X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690" name="mod(v13,  f1,   35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mod(v13,  f1,   35)</a:t>
                </a:r>
              </a:p>
            </p:txBody>
          </p:sp>
          <p:sp>
            <p:nvSpPr>
              <p:cNvPr id="4691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92" name="V10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</p:grpSp>
        <p:sp>
          <p:nvSpPr>
            <p:cNvPr id="4721" name="Connection Line"/>
            <p:cNvSpPr/>
            <p:nvPr/>
          </p:nvSpPr>
          <p:spPr>
            <a:xfrm>
              <a:off x="9130624" y="3888383"/>
              <a:ext cx="5859549" cy="970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1" fill="norm" stroke="1" extrusionOk="0">
                  <a:moveTo>
                    <a:pt x="21600" y="21018"/>
                  </a:moveTo>
                  <a:cubicBezTo>
                    <a:pt x="14287" y="21600"/>
                    <a:pt x="7087" y="14594"/>
                    <a:pt x="0" y="0"/>
                  </a:cubicBezTo>
                </a:path>
              </a:pathLst>
            </a:custGeom>
            <a:noFill/>
            <a:ln w="63500" cap="flat">
              <a:solidFill>
                <a:schemeClr val="accent5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695" name="Line"/>
            <p:cNvSpPr/>
            <p:nvPr/>
          </p:nvSpPr>
          <p:spPr>
            <a:xfrm flipH="1">
              <a:off x="9894858" y="909561"/>
              <a:ext cx="1548123" cy="751471"/>
            </a:xfrm>
            <a:prstGeom prst="line">
              <a:avLst/>
            </a:prstGeom>
            <a:noFill/>
            <a:ln w="254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96" name="Line"/>
            <p:cNvSpPr/>
            <p:nvPr/>
          </p:nvSpPr>
          <p:spPr>
            <a:xfrm flipH="1" flipV="1">
              <a:off x="13459001" y="2634275"/>
              <a:ext cx="3171850" cy="2016552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707" name="Group"/>
            <p:cNvGrpSpPr/>
            <p:nvPr/>
          </p:nvGrpSpPr>
          <p:grpSpPr>
            <a:xfrm>
              <a:off x="17943272" y="7418972"/>
              <a:ext cx="5165473" cy="2554389"/>
              <a:chOff x="0" y="0"/>
              <a:chExt cx="5165472" cy="2554388"/>
            </a:xfrm>
          </p:grpSpPr>
          <p:sp>
            <p:nvSpPr>
              <p:cNvPr id="4697" name="X’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X’</a:t>
                </a:r>
              </a:p>
            </p:txBody>
          </p:sp>
          <p:sp>
            <p:nvSpPr>
              <p:cNvPr id="4698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99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00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701" name="200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4702" name="D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703" name="B’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B’’</a:t>
                </a:r>
              </a:p>
            </p:txBody>
          </p:sp>
          <p:sp>
            <p:nvSpPr>
              <p:cNvPr id="4704" name="Rectangle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705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706" name="V11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</p:grpSp>
        <p:sp>
          <p:nvSpPr>
            <p:cNvPr id="4708" name="Line"/>
            <p:cNvSpPr/>
            <p:nvPr/>
          </p:nvSpPr>
          <p:spPr>
            <a:xfrm flipH="1" flipV="1">
              <a:off x="18993817" y="5981270"/>
              <a:ext cx="1129688" cy="2921485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09" name="Line"/>
            <p:cNvSpPr/>
            <p:nvPr/>
          </p:nvSpPr>
          <p:spPr>
            <a:xfrm flipH="1">
              <a:off x="5299368" y="9630848"/>
              <a:ext cx="13125901" cy="2442402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10" name="Line"/>
            <p:cNvSpPr/>
            <p:nvPr/>
          </p:nvSpPr>
          <p:spPr>
            <a:xfrm flipV="1">
              <a:off x="2093868" y="9963004"/>
              <a:ext cx="16110419" cy="1952534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2" name="Connection Line"/>
            <p:cNvSpPr/>
            <p:nvPr/>
          </p:nvSpPr>
          <p:spPr>
            <a:xfrm>
              <a:off x="19507172" y="4121615"/>
              <a:ext cx="1226451" cy="3573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7" h="21600" fill="norm" stroke="1" extrusionOk="0">
                  <a:moveTo>
                    <a:pt x="18746" y="21600"/>
                  </a:moveTo>
                  <a:cubicBezTo>
                    <a:pt x="21600" y="11540"/>
                    <a:pt x="15351" y="4340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custDash>
                <a:ds d="600000" sp="6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4713" name="Arrow"/>
          <p:cNvSpPr/>
          <p:nvPr/>
        </p:nvSpPr>
        <p:spPr>
          <a:xfrm rot="10550623">
            <a:off x="1620226" y="796838"/>
            <a:ext cx="8766704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395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14" name="Arrow"/>
          <p:cNvSpPr/>
          <p:nvPr/>
        </p:nvSpPr>
        <p:spPr>
          <a:xfrm rot="1950751">
            <a:off x="4275573" y="3255409"/>
            <a:ext cx="472860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24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15" name="Arrow"/>
          <p:cNvSpPr/>
          <p:nvPr/>
        </p:nvSpPr>
        <p:spPr>
          <a:xfrm rot="1950751">
            <a:off x="10650973" y="6259370"/>
            <a:ext cx="472860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24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16" name="Arrow"/>
          <p:cNvSpPr/>
          <p:nvPr/>
        </p:nvSpPr>
        <p:spPr>
          <a:xfrm rot="10550623">
            <a:off x="4515825" y="9102638"/>
            <a:ext cx="8766705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395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17" name="Arrow"/>
          <p:cNvSpPr/>
          <p:nvPr/>
        </p:nvSpPr>
        <p:spPr>
          <a:xfrm rot="6273817">
            <a:off x="304800" y="96520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27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18" name="Output:     1 -&gt; 100 -&gt; 200 (f1 from mod table)…"/>
          <p:cNvSpPr txBox="1"/>
          <p:nvPr/>
        </p:nvSpPr>
        <p:spPr>
          <a:xfrm>
            <a:off x="10878001" y="11878209"/>
            <a:ext cx="9160765" cy="1080413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20940">
                <a:schemeClr val="accent1">
                  <a:hueOff val="117695"/>
                  <a:lumOff val="-11358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825500">
              <a:defRPr sz="32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Output:     1 -&gt; 100 -&gt; 200 (f1 from mod table) </a:t>
            </a:r>
          </a:p>
          <a:p>
            <a:pPr lvl="1" defTabSz="825500">
              <a:defRPr sz="32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     -&gt; 30 (f1 from mod table)-&gt; 4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7" name="Group"/>
          <p:cNvGrpSpPr/>
          <p:nvPr/>
        </p:nvGrpSpPr>
        <p:grpSpPr>
          <a:xfrm>
            <a:off x="100451" y="101644"/>
            <a:ext cx="24783585" cy="12877581"/>
            <a:chOff x="0" y="23404"/>
            <a:chExt cx="24783583" cy="12877579"/>
          </a:xfrm>
        </p:grpSpPr>
        <p:grpSp>
          <p:nvGrpSpPr>
            <p:cNvPr id="4734" name="Group"/>
            <p:cNvGrpSpPr/>
            <p:nvPr/>
          </p:nvGrpSpPr>
          <p:grpSpPr>
            <a:xfrm>
              <a:off x="-1" y="1693006"/>
              <a:ext cx="5165474" cy="2554390"/>
              <a:chOff x="0" y="0"/>
              <a:chExt cx="5165472" cy="2554388"/>
            </a:xfrm>
          </p:grpSpPr>
          <p:sp>
            <p:nvSpPr>
              <p:cNvPr id="4724" name="A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725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26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27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728" name="1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729" name="B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730" name="START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START</a:t>
                </a:r>
              </a:p>
            </p:txBody>
          </p:sp>
          <p:sp>
            <p:nvSpPr>
              <p:cNvPr id="4731" name="mod(v6,  f2,   B’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mod(v6,  f2,   B’)</a:t>
                </a:r>
              </a:p>
            </p:txBody>
          </p:sp>
          <p:sp>
            <p:nvSpPr>
              <p:cNvPr id="4732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733" name="V1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</p:grpSp>
        <p:grpSp>
          <p:nvGrpSpPr>
            <p:cNvPr id="4738" name="Group"/>
            <p:cNvGrpSpPr/>
            <p:nvPr/>
          </p:nvGrpSpPr>
          <p:grpSpPr>
            <a:xfrm>
              <a:off x="10018896" y="23404"/>
              <a:ext cx="4571846" cy="1299870"/>
              <a:chOff x="0" y="0"/>
              <a:chExt cx="4571845" cy="1299868"/>
            </a:xfrm>
          </p:grpSpPr>
          <p:sp>
            <p:nvSpPr>
              <p:cNvPr id="4735" name="START MODULE"/>
              <p:cNvSpPr/>
              <p:nvPr/>
            </p:nvSpPr>
            <p:spPr>
              <a:xfrm>
                <a:off x="0" y="0"/>
                <a:ext cx="4571846" cy="1299869"/>
              </a:xfrm>
              <a:prstGeom prst="roundRect">
                <a:avLst>
                  <a:gd name="adj" fmla="val 12971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START MODULE</a:t>
                </a:r>
              </a:p>
            </p:txBody>
          </p:sp>
          <p:sp>
            <p:nvSpPr>
              <p:cNvPr id="4736" name="V0"/>
              <p:cNvSpPr/>
              <p:nvPr/>
            </p:nvSpPr>
            <p:spPr>
              <a:xfrm>
                <a:off x="230708" y="488273"/>
                <a:ext cx="702486" cy="507307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V0</a:t>
                </a:r>
              </a:p>
            </p:txBody>
          </p:sp>
          <p:sp>
            <p:nvSpPr>
              <p:cNvPr id="4737" name="V10"/>
              <p:cNvSpPr/>
              <p:nvPr/>
            </p:nvSpPr>
            <p:spPr>
              <a:xfrm>
                <a:off x="1116005" y="488273"/>
                <a:ext cx="702486" cy="507307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</p:grpSp>
        <p:sp>
          <p:nvSpPr>
            <p:cNvPr id="4739" name="Line"/>
            <p:cNvSpPr/>
            <p:nvPr/>
          </p:nvSpPr>
          <p:spPr>
            <a:xfrm flipH="1">
              <a:off x="1035286" y="711814"/>
              <a:ext cx="9251710" cy="1012655"/>
            </a:xfrm>
            <a:prstGeom prst="line">
              <a:avLst/>
            </a:prstGeom>
            <a:noFill/>
            <a:ln w="254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750" name="Group"/>
            <p:cNvGrpSpPr/>
            <p:nvPr/>
          </p:nvGrpSpPr>
          <p:grpSpPr>
            <a:xfrm>
              <a:off x="0" y="4567691"/>
              <a:ext cx="5165473" cy="2554390"/>
              <a:chOff x="0" y="0"/>
              <a:chExt cx="5165472" cy="2554388"/>
            </a:xfrm>
          </p:grpSpPr>
          <p:sp>
            <p:nvSpPr>
              <p:cNvPr id="4740" name="B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741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42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43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744" name="2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745" name="C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746" name="A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747" name="mod(v5,  f1,   1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mod(v5,  f1,   10)</a:t>
                </a:r>
              </a:p>
            </p:txBody>
          </p:sp>
          <p:sp>
            <p:nvSpPr>
              <p:cNvPr id="4748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749" name="V2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</p:grpSp>
        <p:sp>
          <p:nvSpPr>
            <p:cNvPr id="4751" name="Line"/>
            <p:cNvSpPr/>
            <p:nvPr/>
          </p:nvSpPr>
          <p:spPr>
            <a:xfrm>
              <a:off x="887778" y="3931331"/>
              <a:ext cx="459749" cy="786294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52" name="Line"/>
            <p:cNvSpPr/>
            <p:nvPr/>
          </p:nvSpPr>
          <p:spPr>
            <a:xfrm flipV="1">
              <a:off x="2096314" y="4195654"/>
              <a:ext cx="468189" cy="1773602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763" name="Group"/>
            <p:cNvGrpSpPr/>
            <p:nvPr/>
          </p:nvGrpSpPr>
          <p:grpSpPr>
            <a:xfrm>
              <a:off x="-1" y="7442376"/>
              <a:ext cx="5165474" cy="2554390"/>
              <a:chOff x="0" y="0"/>
              <a:chExt cx="5165472" cy="2554388"/>
            </a:xfrm>
          </p:grpSpPr>
          <p:sp>
            <p:nvSpPr>
              <p:cNvPr id="4753" name="C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754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55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56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757" name="3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758" name="D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759" name="B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760" name="mod(v9,  f1,   3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mod(v9,  f1,   30)</a:t>
                </a:r>
              </a:p>
            </p:txBody>
          </p:sp>
          <p:sp>
            <p:nvSpPr>
              <p:cNvPr id="4761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762" name="V3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</p:grpSp>
        <p:sp>
          <p:nvSpPr>
            <p:cNvPr id="4764" name="Line"/>
            <p:cNvSpPr/>
            <p:nvPr/>
          </p:nvSpPr>
          <p:spPr>
            <a:xfrm>
              <a:off x="887778" y="6911862"/>
              <a:ext cx="459749" cy="78629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775" name="Group"/>
            <p:cNvGrpSpPr/>
            <p:nvPr/>
          </p:nvGrpSpPr>
          <p:grpSpPr>
            <a:xfrm>
              <a:off x="-1" y="10346595"/>
              <a:ext cx="5165474" cy="2554390"/>
              <a:chOff x="0" y="0"/>
              <a:chExt cx="5165472" cy="2554388"/>
            </a:xfrm>
          </p:grpSpPr>
          <p:sp>
            <p:nvSpPr>
              <p:cNvPr id="4765" name="D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766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67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68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769" name="4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770" name="X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771" name="X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X’</a:t>
                </a:r>
              </a:p>
            </p:txBody>
          </p:sp>
          <p:sp>
            <p:nvSpPr>
              <p:cNvPr id="4772" name="mod(v12,  f1,   4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mod(v12,  f1,   40)</a:t>
                </a:r>
              </a:p>
            </p:txBody>
          </p:sp>
          <p:sp>
            <p:nvSpPr>
              <p:cNvPr id="4773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774" name="V4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</p:grpSp>
        <p:sp>
          <p:nvSpPr>
            <p:cNvPr id="4776" name="Line"/>
            <p:cNvSpPr/>
            <p:nvPr/>
          </p:nvSpPr>
          <p:spPr>
            <a:xfrm>
              <a:off x="887778" y="9726515"/>
              <a:ext cx="459749" cy="786294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77" name="FINAL NOTE"/>
            <p:cNvSpPr/>
            <p:nvPr/>
          </p:nvSpPr>
          <p:spPr>
            <a:xfrm>
              <a:off x="1786193" y="38559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4400">
                  <a:solidFill>
                    <a:schemeClr val="accent6">
                      <a:satOff val="15236"/>
                      <a:lumOff val="17673"/>
                    </a:schemeClr>
                  </a:solidFill>
                </a:defRPr>
              </a:lvl1pPr>
            </a:lstStyle>
            <a:p>
              <a:pPr/>
              <a:r>
                <a:t>FINAL NOTE</a:t>
              </a:r>
            </a:p>
          </p:txBody>
        </p:sp>
        <p:grpSp>
          <p:nvGrpSpPr>
            <p:cNvPr id="4788" name="Group"/>
            <p:cNvGrpSpPr/>
            <p:nvPr/>
          </p:nvGrpSpPr>
          <p:grpSpPr>
            <a:xfrm>
              <a:off x="6619921" y="4567691"/>
              <a:ext cx="5165473" cy="2554390"/>
              <a:chOff x="0" y="0"/>
              <a:chExt cx="5165472" cy="2554388"/>
            </a:xfrm>
          </p:grpSpPr>
          <p:sp>
            <p:nvSpPr>
              <p:cNvPr id="4778" name="B’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B’</a:t>
                </a:r>
              </a:p>
            </p:txBody>
          </p:sp>
          <p:sp>
            <p:nvSpPr>
              <p:cNvPr id="4779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80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81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782" name="100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4783" name="C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784" name="A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785" name="mod(v7,  f2,   X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mod(v7,  f2,   X)</a:t>
                </a:r>
              </a:p>
            </p:txBody>
          </p:sp>
          <p:sp>
            <p:nvSpPr>
              <p:cNvPr id="4786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787" name="V6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V6</a:t>
                </a:r>
              </a:p>
            </p:txBody>
          </p:sp>
        </p:grpSp>
        <p:graphicFrame>
          <p:nvGraphicFramePr>
            <p:cNvPr id="4789" name="Table"/>
            <p:cNvGraphicFramePr/>
            <p:nvPr/>
          </p:nvGraphicFramePr>
          <p:xfrm>
            <a:off x="23227337" y="1843583"/>
            <a:ext cx="965201" cy="20447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A’’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790" name="VERSION…"/>
            <p:cNvSpPr/>
            <p:nvPr/>
          </p:nvSpPr>
          <p:spPr>
            <a:xfrm>
              <a:off x="22633443" y="1587298"/>
              <a:ext cx="21501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graphicFrame>
          <p:nvGraphicFramePr>
            <p:cNvPr id="4791" name="Table"/>
            <p:cNvGraphicFramePr/>
            <p:nvPr/>
          </p:nvGraphicFramePr>
          <p:xfrm>
            <a:off x="23227337" y="4528081"/>
            <a:ext cx="965201" cy="20447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6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B’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B’’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792" name="VERSION…"/>
            <p:cNvSpPr/>
            <p:nvPr/>
          </p:nvSpPr>
          <p:spPr>
            <a:xfrm>
              <a:off x="22633443" y="4316464"/>
              <a:ext cx="21501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graphicFrame>
          <p:nvGraphicFramePr>
            <p:cNvPr id="4793" name="Table"/>
            <p:cNvGraphicFramePr/>
            <p:nvPr/>
          </p:nvGraphicFramePr>
          <p:xfrm>
            <a:off x="23227337" y="7769172"/>
            <a:ext cx="965201" cy="20447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7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X 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11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X’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794" name="VERSION…"/>
            <p:cNvSpPr/>
            <p:nvPr/>
          </p:nvSpPr>
          <p:spPr>
            <a:xfrm>
              <a:off x="22633443" y="7471456"/>
              <a:ext cx="21501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graphicFrame>
          <p:nvGraphicFramePr>
            <p:cNvPr id="4795" name="Table"/>
            <p:cNvGraphicFramePr/>
            <p:nvPr/>
          </p:nvGraphicFramePr>
          <p:xfrm>
            <a:off x="23227337" y="10409691"/>
            <a:ext cx="965201" cy="20447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4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796" name="VERSION…"/>
            <p:cNvSpPr/>
            <p:nvPr/>
          </p:nvSpPr>
          <p:spPr>
            <a:xfrm>
              <a:off x="22633443" y="10111649"/>
              <a:ext cx="21501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sp>
          <p:nvSpPr>
            <p:cNvPr id="4797" name="Line"/>
            <p:cNvSpPr/>
            <p:nvPr/>
          </p:nvSpPr>
          <p:spPr>
            <a:xfrm flipH="1" flipV="1">
              <a:off x="5151586" y="3915305"/>
              <a:ext cx="3390587" cy="1978966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98" name="Line"/>
            <p:cNvSpPr/>
            <p:nvPr/>
          </p:nvSpPr>
          <p:spPr>
            <a:xfrm flipH="1">
              <a:off x="5122136" y="6834565"/>
              <a:ext cx="1968137" cy="848809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809" name="Group"/>
            <p:cNvGrpSpPr/>
            <p:nvPr/>
          </p:nvGrpSpPr>
          <p:grpSpPr>
            <a:xfrm>
              <a:off x="12531674" y="7334652"/>
              <a:ext cx="5165473" cy="2554390"/>
              <a:chOff x="0" y="0"/>
              <a:chExt cx="5165472" cy="2554388"/>
            </a:xfrm>
          </p:grpSpPr>
          <p:sp>
            <p:nvSpPr>
              <p:cNvPr id="4799" name="X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800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801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802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803" name="-999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-999</a:t>
                </a:r>
              </a:p>
            </p:txBody>
          </p:sp>
          <p:sp>
            <p:nvSpPr>
              <p:cNvPr id="4804" name="C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805" name="B’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B’’</a:t>
                </a:r>
              </a:p>
            </p:txBody>
          </p:sp>
          <p:sp>
            <p:nvSpPr>
              <p:cNvPr id="4806" name="mod(v8,  f1,   20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mod(v8,  f1,   200)</a:t>
                </a:r>
              </a:p>
            </p:txBody>
          </p:sp>
          <p:sp>
            <p:nvSpPr>
              <p:cNvPr id="4807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808" name="V7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V7</a:t>
                </a:r>
              </a:p>
            </p:txBody>
          </p:sp>
        </p:grpSp>
        <p:graphicFrame>
          <p:nvGraphicFramePr>
            <p:cNvPr id="4810" name="Table"/>
            <p:cNvGraphicFramePr/>
            <p:nvPr/>
          </p:nvGraphicFramePr>
          <p:xfrm>
            <a:off x="7122034" y="7805398"/>
            <a:ext cx="762001" cy="187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352714"/>
                  <a:gridCol w="352714"/>
                </a:tblGrid>
                <a:tr h="366709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869" name="Connection Line"/>
            <p:cNvSpPr/>
            <p:nvPr/>
          </p:nvSpPr>
          <p:spPr>
            <a:xfrm>
              <a:off x="4659189" y="2463013"/>
              <a:ext cx="3156467" cy="2067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1" fill="norm" stroke="1" extrusionOk="0">
                  <a:moveTo>
                    <a:pt x="21600" y="19251"/>
                  </a:moveTo>
                  <a:cubicBezTo>
                    <a:pt x="15623" y="3802"/>
                    <a:pt x="8423" y="-2349"/>
                    <a:pt x="0" y="799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custDash>
                <a:ds d="600000" sp="6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870" name="Connection Line"/>
            <p:cNvSpPr/>
            <p:nvPr/>
          </p:nvSpPr>
          <p:spPr>
            <a:xfrm>
              <a:off x="11089498" y="5428813"/>
              <a:ext cx="3406975" cy="2182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2" fill="norm" stroke="1" extrusionOk="0">
                  <a:moveTo>
                    <a:pt x="21600" y="21592"/>
                  </a:moveTo>
                  <a:cubicBezTo>
                    <a:pt x="15155" y="7189"/>
                    <a:pt x="7955" y="-8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custDash>
                <a:ds d="600000" sp="6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813" name="Line"/>
            <p:cNvSpPr/>
            <p:nvPr/>
          </p:nvSpPr>
          <p:spPr>
            <a:xfrm flipH="1">
              <a:off x="5038998" y="9422456"/>
              <a:ext cx="7928496" cy="496419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14" name="Line"/>
            <p:cNvSpPr/>
            <p:nvPr/>
          </p:nvSpPr>
          <p:spPr>
            <a:xfrm flipV="1">
              <a:off x="2039627" y="8738524"/>
              <a:ext cx="10466814" cy="306203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825" name="Group"/>
            <p:cNvGrpSpPr/>
            <p:nvPr/>
          </p:nvGrpSpPr>
          <p:grpSpPr>
            <a:xfrm>
              <a:off x="14933154" y="3373921"/>
              <a:ext cx="5165473" cy="2554390"/>
              <a:chOff x="0" y="0"/>
              <a:chExt cx="5165472" cy="2554388"/>
            </a:xfrm>
          </p:grpSpPr>
          <p:sp>
            <p:nvSpPr>
              <p:cNvPr id="4815" name="B’'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 B’'</a:t>
                </a:r>
              </a:p>
            </p:txBody>
          </p:sp>
          <p:sp>
            <p:nvSpPr>
              <p:cNvPr id="4816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817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818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819" name="110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4820" name="X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821" name="A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A’</a:t>
                </a:r>
              </a:p>
            </p:txBody>
          </p:sp>
          <p:sp>
            <p:nvSpPr>
              <p:cNvPr id="4822" name="mod(v11,  f2,   X’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mod(v11,  f2,   X’)</a:t>
                </a:r>
              </a:p>
            </p:txBody>
          </p:sp>
          <p:sp>
            <p:nvSpPr>
              <p:cNvPr id="4823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824" name="V10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</p:grpSp>
        <p:sp>
          <p:nvSpPr>
            <p:cNvPr id="4826" name="Line"/>
            <p:cNvSpPr/>
            <p:nvPr/>
          </p:nvSpPr>
          <p:spPr>
            <a:xfrm flipH="1">
              <a:off x="13556353" y="5617054"/>
              <a:ext cx="2129759" cy="182190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27" name="Line"/>
            <p:cNvSpPr/>
            <p:nvPr/>
          </p:nvSpPr>
          <p:spPr>
            <a:xfrm flipV="1">
              <a:off x="14741976" y="5877675"/>
              <a:ext cx="4070602" cy="2812287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838" name="Group"/>
            <p:cNvGrpSpPr/>
            <p:nvPr/>
          </p:nvGrpSpPr>
          <p:grpSpPr>
            <a:xfrm>
              <a:off x="8272388" y="1668288"/>
              <a:ext cx="5165474" cy="2554390"/>
              <a:chOff x="0" y="0"/>
              <a:chExt cx="5165472" cy="2554388"/>
            </a:xfrm>
          </p:grpSpPr>
          <p:sp>
            <p:nvSpPr>
              <p:cNvPr id="4828" name="A'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A'</a:t>
                </a:r>
              </a:p>
            </p:txBody>
          </p:sp>
          <p:sp>
            <p:nvSpPr>
              <p:cNvPr id="4829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830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831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832" name="1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833" name="B’’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B’’</a:t>
                </a:r>
              </a:p>
            </p:txBody>
          </p:sp>
          <p:sp>
            <p:nvSpPr>
              <p:cNvPr id="4834" name="START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START</a:t>
                </a:r>
              </a:p>
            </p:txBody>
          </p:sp>
          <p:sp>
            <p:nvSpPr>
              <p:cNvPr id="4835" name="mod(v13,  f1,   35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mod(v13,  f1,   35)</a:t>
                </a:r>
              </a:p>
            </p:txBody>
          </p:sp>
          <p:sp>
            <p:nvSpPr>
              <p:cNvPr id="4836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837" name="V10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</p:grpSp>
        <p:sp>
          <p:nvSpPr>
            <p:cNvPr id="4871" name="Connection Line"/>
            <p:cNvSpPr/>
            <p:nvPr/>
          </p:nvSpPr>
          <p:spPr>
            <a:xfrm>
              <a:off x="9076383" y="3911788"/>
              <a:ext cx="5859549" cy="970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1" fill="norm" stroke="1" extrusionOk="0">
                  <a:moveTo>
                    <a:pt x="21600" y="21018"/>
                  </a:moveTo>
                  <a:cubicBezTo>
                    <a:pt x="14287" y="21600"/>
                    <a:pt x="7087" y="14594"/>
                    <a:pt x="0" y="0"/>
                  </a:cubicBezTo>
                </a:path>
              </a:pathLst>
            </a:custGeom>
            <a:noFill/>
            <a:ln w="63500" cap="flat">
              <a:solidFill>
                <a:schemeClr val="accent5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840" name="Line"/>
            <p:cNvSpPr/>
            <p:nvPr/>
          </p:nvSpPr>
          <p:spPr>
            <a:xfrm flipH="1">
              <a:off x="9840617" y="932966"/>
              <a:ext cx="1548123" cy="751471"/>
            </a:xfrm>
            <a:prstGeom prst="line">
              <a:avLst/>
            </a:prstGeom>
            <a:noFill/>
            <a:ln w="254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41" name="Line"/>
            <p:cNvSpPr/>
            <p:nvPr/>
          </p:nvSpPr>
          <p:spPr>
            <a:xfrm flipH="1" flipV="1">
              <a:off x="13404760" y="2657680"/>
              <a:ext cx="3171850" cy="2016552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852" name="Group"/>
            <p:cNvGrpSpPr/>
            <p:nvPr/>
          </p:nvGrpSpPr>
          <p:grpSpPr>
            <a:xfrm>
              <a:off x="17889031" y="7442376"/>
              <a:ext cx="5165473" cy="2554390"/>
              <a:chOff x="0" y="0"/>
              <a:chExt cx="5165472" cy="2554388"/>
            </a:xfrm>
          </p:grpSpPr>
          <p:sp>
            <p:nvSpPr>
              <p:cNvPr id="4842" name="X’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X’</a:t>
                </a:r>
              </a:p>
            </p:txBody>
          </p:sp>
          <p:sp>
            <p:nvSpPr>
              <p:cNvPr id="4843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844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845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846" name="200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4847" name="D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848" name="B’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B’’</a:t>
                </a:r>
              </a:p>
            </p:txBody>
          </p:sp>
          <p:sp>
            <p:nvSpPr>
              <p:cNvPr id="4849" name="Rectangle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850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851" name="V11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</p:grpSp>
        <p:sp>
          <p:nvSpPr>
            <p:cNvPr id="4853" name="Line"/>
            <p:cNvSpPr/>
            <p:nvPr/>
          </p:nvSpPr>
          <p:spPr>
            <a:xfrm flipH="1" flipV="1">
              <a:off x="18939576" y="6004675"/>
              <a:ext cx="1129688" cy="2921485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54" name="Line"/>
            <p:cNvSpPr/>
            <p:nvPr/>
          </p:nvSpPr>
          <p:spPr>
            <a:xfrm flipH="1">
              <a:off x="5245127" y="9654253"/>
              <a:ext cx="13125901" cy="2442402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55" name="Line"/>
            <p:cNvSpPr/>
            <p:nvPr/>
          </p:nvSpPr>
          <p:spPr>
            <a:xfrm flipV="1">
              <a:off x="2039627" y="9986409"/>
              <a:ext cx="16110419" cy="1952534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72" name="Connection Line"/>
            <p:cNvSpPr/>
            <p:nvPr/>
          </p:nvSpPr>
          <p:spPr>
            <a:xfrm>
              <a:off x="19452931" y="4145020"/>
              <a:ext cx="1226451" cy="3573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7" h="21600" fill="norm" stroke="1" extrusionOk="0">
                  <a:moveTo>
                    <a:pt x="18746" y="21600"/>
                  </a:moveTo>
                  <a:cubicBezTo>
                    <a:pt x="21600" y="11540"/>
                    <a:pt x="15351" y="4340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custDash>
                <a:ds d="600000" sp="6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4858" name="Arrow"/>
          <p:cNvSpPr/>
          <p:nvPr/>
        </p:nvSpPr>
        <p:spPr>
          <a:xfrm rot="6273817">
            <a:off x="304800" y="96520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27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59" name="Rectangle"/>
          <p:cNvSpPr/>
          <p:nvPr/>
        </p:nvSpPr>
        <p:spPr>
          <a:xfrm>
            <a:off x="-38547" y="1553606"/>
            <a:ext cx="5495331" cy="2972613"/>
          </a:xfrm>
          <a:prstGeom prst="rect">
            <a:avLst/>
          </a:prstGeom>
          <a:blipFill>
            <a:blip r:embed="rId2">
              <a:alphaModFix amt="56358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60" name="Rectangle"/>
          <p:cNvSpPr/>
          <p:nvPr/>
        </p:nvSpPr>
        <p:spPr>
          <a:xfrm>
            <a:off x="-38547" y="4571615"/>
            <a:ext cx="5495331" cy="2972612"/>
          </a:xfrm>
          <a:prstGeom prst="rect">
            <a:avLst/>
          </a:prstGeom>
          <a:blipFill>
            <a:blip r:embed="rId3">
              <a:alphaModFix amt="56358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61" name="Rectangle"/>
          <p:cNvSpPr/>
          <p:nvPr/>
        </p:nvSpPr>
        <p:spPr>
          <a:xfrm>
            <a:off x="6652465" y="4571615"/>
            <a:ext cx="5495331" cy="2972612"/>
          </a:xfrm>
          <a:prstGeom prst="rect">
            <a:avLst/>
          </a:prstGeom>
          <a:blipFill>
            <a:blip r:embed="rId4">
              <a:alphaModFix amt="56358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62" name="Rectangle"/>
          <p:cNvSpPr/>
          <p:nvPr/>
        </p:nvSpPr>
        <p:spPr>
          <a:xfrm>
            <a:off x="12419301" y="7186778"/>
            <a:ext cx="5495331" cy="2972613"/>
          </a:xfrm>
          <a:prstGeom prst="rect">
            <a:avLst/>
          </a:prstGeom>
          <a:blipFill>
            <a:blip r:embed="rId5">
              <a:alphaModFix amt="56358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63" name="Read Only Nodes…"/>
          <p:cNvSpPr/>
          <p:nvPr/>
        </p:nvSpPr>
        <p:spPr>
          <a:xfrm>
            <a:off x="10935002" y="11940794"/>
            <a:ext cx="8463931" cy="1497270"/>
          </a:xfrm>
          <a:prstGeom prst="rect">
            <a:avLst/>
          </a:prstGeom>
          <a:blipFill>
            <a:blip r:embed="rId6">
              <a:alphaModFix amt="56358"/>
            </a:blip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 sz="3200">
                <a:solidFill>
                  <a:srgbClr val="000000"/>
                </a:solidFill>
              </a:defRPr>
            </a:pPr>
            <a:r>
              <a:t>Read Only Nodes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User has no provision to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Apply Mods there in Partial Mode</a:t>
            </a:r>
          </a:p>
        </p:txBody>
      </p:sp>
      <p:pic>
        <p:nvPicPr>
          <p:cNvPr id="4864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0362412">
            <a:off x="2156950" y="1752202"/>
            <a:ext cx="19229628" cy="405592"/>
          </a:xfrm>
          <a:prstGeom prst="rect">
            <a:avLst/>
          </a:prstGeom>
        </p:spPr>
      </p:pic>
      <p:pic>
        <p:nvPicPr>
          <p:cNvPr id="4866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9988777">
            <a:off x="10218421" y="1771788"/>
            <a:ext cx="11044543" cy="405591"/>
          </a:xfrm>
          <a:prstGeom prst="rect">
            <a:avLst/>
          </a:prstGeom>
        </p:spPr>
      </p:pic>
      <p:sp>
        <p:nvSpPr>
          <p:cNvPr id="4868" name="Nothing At BP Means pointing to address of Start Module"/>
          <p:cNvSpPr txBox="1"/>
          <p:nvPr/>
        </p:nvSpPr>
        <p:spPr>
          <a:xfrm>
            <a:off x="15886025" y="282201"/>
            <a:ext cx="796747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Nothing At BP Means pointing to address of Start Module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289" name="update(f1,X,20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update(f1,X,200)</a:t>
            </a:r>
          </a:p>
        </p:txBody>
      </p:sp>
      <p:sp>
        <p:nvSpPr>
          <p:cNvPr id="290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291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297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292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93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4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7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18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298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99" name="10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00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9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07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303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4" name="3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05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0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11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308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09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10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316" name="Group"/>
          <p:cNvGrpSpPr/>
          <p:nvPr/>
        </p:nvGrpSpPr>
        <p:grpSpPr>
          <a:xfrm>
            <a:off x="9992557" y="3933131"/>
            <a:ext cx="3571430" cy="2872977"/>
            <a:chOff x="0" y="0"/>
            <a:chExt cx="3571428" cy="2872976"/>
          </a:xfrm>
        </p:grpSpPr>
        <p:sp>
          <p:nvSpPr>
            <p:cNvPr id="312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3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14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1" name="Connection Line"/>
            <p:cNvSpPr/>
            <p:nvPr/>
          </p:nvSpPr>
          <p:spPr>
            <a:xfrm>
              <a:off x="2388264" y="886550"/>
              <a:ext cx="1183165" cy="198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9" h="21600" fill="norm" stroke="1" extrusionOk="0">
                  <a:moveTo>
                    <a:pt x="0" y="0"/>
                  </a:moveTo>
                  <a:cubicBezTo>
                    <a:pt x="18192" y="6709"/>
                    <a:pt x="21600" y="13909"/>
                    <a:pt x="10223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324" name="update(f1,C,3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update(f1,C,30)</a:t>
            </a:r>
          </a:p>
        </p:txBody>
      </p:sp>
      <p:sp>
        <p:nvSpPr>
          <p:cNvPr id="325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326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327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28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9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2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53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37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333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34" name="10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35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4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42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338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9" name="3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340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5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46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343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44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45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9992557" y="3933131"/>
            <a:ext cx="3571430" cy="2872977"/>
            <a:chOff x="0" y="0"/>
            <a:chExt cx="3571428" cy="2872976"/>
          </a:xfrm>
        </p:grpSpPr>
        <p:sp>
          <p:nvSpPr>
            <p:cNvPr id="347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8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49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6" name="Connection Line"/>
            <p:cNvSpPr/>
            <p:nvPr/>
          </p:nvSpPr>
          <p:spPr>
            <a:xfrm>
              <a:off x="2388264" y="886550"/>
              <a:ext cx="1183165" cy="198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9" h="21600" fill="norm" stroke="1" extrusionOk="0">
                  <a:moveTo>
                    <a:pt x="0" y="0"/>
                  </a:moveTo>
                  <a:cubicBezTo>
                    <a:pt x="18192" y="6709"/>
                    <a:pt x="21600" y="13909"/>
                    <a:pt x="10223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359" name="update(f1,B,11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update(f1,B,110)</a:t>
            </a:r>
          </a:p>
        </p:txBody>
      </p:sp>
      <p:sp>
        <p:nvSpPr>
          <p:cNvPr id="360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361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367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362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3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64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7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88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72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368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69" name="11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70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9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77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373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74" name="3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375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0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81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378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79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80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386" name="Group"/>
          <p:cNvGrpSpPr/>
          <p:nvPr/>
        </p:nvGrpSpPr>
        <p:grpSpPr>
          <a:xfrm>
            <a:off x="9992557" y="3933131"/>
            <a:ext cx="3571430" cy="2872977"/>
            <a:chOff x="0" y="0"/>
            <a:chExt cx="3571428" cy="2872976"/>
          </a:xfrm>
        </p:grpSpPr>
        <p:sp>
          <p:nvSpPr>
            <p:cNvPr id="382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83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84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1" name="Connection Line"/>
            <p:cNvSpPr/>
            <p:nvPr/>
          </p:nvSpPr>
          <p:spPr>
            <a:xfrm>
              <a:off x="2388264" y="886550"/>
              <a:ext cx="1183165" cy="198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9" h="21600" fill="norm" stroke="1" extrusionOk="0">
                  <a:moveTo>
                    <a:pt x="0" y="0"/>
                  </a:moveTo>
                  <a:cubicBezTo>
                    <a:pt x="18192" y="6709"/>
                    <a:pt x="21600" y="13909"/>
                    <a:pt x="10223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