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Java_(programming_language)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Lisp_(programming_language)" TargetMode="External"/><Relationship Id="rId3" Type="http://schemas.openxmlformats.org/officeDocument/2006/relationships/hyperlink" Target="https://en.wikipedia.org/wiki/Persistent_data_structure#cite_note-19" TargetMode="External"/><Relationship Id="rId4" Type="http://schemas.openxmlformats.org/officeDocument/2006/relationships/hyperlink" Target="https://en.wikipedia.org/wiki/Java_collections_framework" TargetMode="External"/><Relationship Id="rId5" Type="http://schemas.openxmlformats.org/officeDocument/2006/relationships/hyperlink" Target="https://en.wikipedia.org/wiki/Persistent_data_structure#cite_note-20" TargetMode="External"/><Relationship Id="rId6" Type="http://schemas.openxmlformats.org/officeDocument/2006/relationships/hyperlink" Target="https://en.wikipedia.org/wiki/Value_semantics" TargetMode="External"/><Relationship Id="rId7" Type="http://schemas.openxmlformats.org/officeDocument/2006/relationships/hyperlink" Target="https://en.wikipedia.org/wiki/Persistent_data_structure#cite_note-21" TargetMode="External"/><Relationship Id="rId8" Type="http://schemas.openxmlformats.org/officeDocument/2006/relationships/hyperlink" Target="https://en.wikipedia.org/wiki/Parallel_computing" TargetMode="External"/><Relationship Id="rId9" Type="http://schemas.openxmlformats.org/officeDocument/2006/relationships/hyperlink" Target="https://en.wikipedia.org/wiki/Data_race" TargetMode="External"/><Relationship Id="rId10" Type="http://schemas.openxmlformats.org/officeDocument/2006/relationships/hyperlink" Target="https://en.wikipedia.org/wiki/Compare-and-swap" TargetMode="External"/><Relationship Id="rId11" Type="http://schemas.openxmlformats.org/officeDocument/2006/relationships/hyperlink" Target="https://en.wikipedia.org/wiki/Persistent_data_structure#cite_note-22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Persistent Data structu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Data structure</a:t>
            </a:r>
          </a:p>
        </p:txBody>
      </p:sp>
      <p:sp>
        <p:nvSpPr>
          <p:cNvPr id="153" name="PROJECT MEMBERS: ANANNYO DEY, SOUMYAJIT RUDRA SARMA , DEBASMIT ROY, KANKO GHOSH AND KUSHAL DAS"/>
          <p:cNvSpPr txBox="1"/>
          <p:nvPr/>
        </p:nvSpPr>
        <p:spPr>
          <a:xfrm>
            <a:off x="1041400" y="12233968"/>
            <a:ext cx="15041996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42" sz="2100"/>
            </a:pPr>
            <a:r>
              <a:t>PROJECT MEMBERS: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ANANNYO DEY, SOUMYAJIT RUDRA SARMA , DEBASMIT ROY, KANKO GHOSH AND KUSHAL 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ecause, the PPDS are very memory consuming."/>
          <p:cNvSpPr txBox="1"/>
          <p:nvPr>
            <p:ph type="body" idx="21"/>
          </p:nvPr>
        </p:nvSpPr>
        <p:spPr>
          <a:xfrm>
            <a:off x="1040621" y="7830876"/>
            <a:ext cx="21971002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Because, the PPDS are very memory consuming.</a:t>
            </a:r>
          </a:p>
        </p:txBody>
      </p:sp>
      <p:sp>
        <p:nvSpPr>
          <p:cNvPr id="156" name="1. Try To Keep A Limited Number of Latest Version in Persistenc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413955">
              <a:defRPr spc="-229" sz="11484"/>
            </a:lvl1pPr>
          </a:lstStyle>
          <a:p>
            <a:pPr/>
            <a:r>
              <a:t>1. Try To Keep A Limited Number of Latest Version in Persistence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roup"/>
          <p:cNvGrpSpPr/>
          <p:nvPr/>
        </p:nvGrpSpPr>
        <p:grpSpPr>
          <a:xfrm>
            <a:off x="-64477" y="172735"/>
            <a:ext cx="23598689" cy="13449409"/>
            <a:chOff x="0" y="0"/>
            <a:chExt cx="23598688" cy="13449408"/>
          </a:xfrm>
        </p:grpSpPr>
        <p:sp>
          <p:nvSpPr>
            <p:cNvPr id="158" name="START MODULE"/>
            <p:cNvSpPr/>
            <p:nvPr/>
          </p:nvSpPr>
          <p:spPr>
            <a:xfrm>
              <a:off x="9970554" y="0"/>
              <a:ext cx="4571846" cy="1299869"/>
            </a:xfrm>
            <a:prstGeom prst="roundRect">
              <a:avLst>
                <a:gd name="adj" fmla="val 12971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START MODULE</a:t>
              </a:r>
            </a:p>
          </p:txBody>
        </p:sp>
        <p:sp>
          <p:nvSpPr>
            <p:cNvPr id="159" name="V0"/>
            <p:cNvSpPr/>
            <p:nvPr/>
          </p:nvSpPr>
          <p:spPr>
            <a:xfrm>
              <a:off x="10201262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9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V0</a:t>
              </a:r>
            </a:p>
          </p:txBody>
        </p:sp>
        <p:sp>
          <p:nvSpPr>
            <p:cNvPr id="160" name="V10"/>
            <p:cNvSpPr/>
            <p:nvPr/>
          </p:nvSpPr>
          <p:spPr>
            <a:xfrm>
              <a:off x="11086559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V10</a:t>
              </a:r>
            </a:p>
          </p:txBody>
        </p:sp>
        <p:sp>
          <p:nvSpPr>
            <p:cNvPr id="161" name="V30"/>
            <p:cNvSpPr/>
            <p:nvPr/>
          </p:nvSpPr>
          <p:spPr>
            <a:xfrm>
              <a:off x="11905234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V30</a:t>
              </a:r>
            </a:p>
          </p:txBody>
        </p:sp>
        <p:sp>
          <p:nvSpPr>
            <p:cNvPr id="162" name="1024"/>
            <p:cNvSpPr/>
            <p:nvPr/>
          </p:nvSpPr>
          <p:spPr>
            <a:xfrm>
              <a:off x="13609206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1024</a:t>
              </a:r>
            </a:p>
          </p:txBody>
        </p:sp>
        <p:sp>
          <p:nvSpPr>
            <p:cNvPr id="163" name="…"/>
            <p:cNvSpPr/>
            <p:nvPr/>
          </p:nvSpPr>
          <p:spPr>
            <a:xfrm>
              <a:off x="12723909" y="488273"/>
              <a:ext cx="702486" cy="50730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7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…</a:t>
              </a:r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-1" y="1550736"/>
              <a:ext cx="3290226" cy="11464865"/>
              <a:chOff x="0" y="0"/>
              <a:chExt cx="3290224" cy="11464864"/>
            </a:xfrm>
          </p:grpSpPr>
          <p:grpSp>
            <p:nvGrpSpPr>
              <p:cNvPr id="174" name="Group"/>
              <p:cNvGrpSpPr/>
              <p:nvPr/>
            </p:nvGrpSpPr>
            <p:grpSpPr>
              <a:xfrm>
                <a:off x="98284" y="214462"/>
                <a:ext cx="3078246" cy="2517096"/>
                <a:chOff x="0" y="0"/>
                <a:chExt cx="3078245" cy="2517095"/>
              </a:xfrm>
            </p:grpSpPr>
            <p:sp>
              <p:nvSpPr>
                <p:cNvPr id="164" name="A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65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166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167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168" name="1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169" name="B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70" name="START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START</a:t>
                  </a:r>
                </a:p>
              </p:txBody>
            </p:sp>
            <p:sp>
              <p:nvSpPr>
                <p:cNvPr id="171" name="mod(v6,  f2,   B’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mod(v6,  f2,   B’)</a:t>
                  </a:r>
                </a:p>
              </p:txBody>
            </p:sp>
            <p:sp>
              <p:nvSpPr>
                <p:cNvPr id="172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73" name="V1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V1</a:t>
                  </a:r>
                </a:p>
              </p:txBody>
            </p:sp>
          </p:grpSp>
          <p:grpSp>
            <p:nvGrpSpPr>
              <p:cNvPr id="185" name="Group"/>
              <p:cNvGrpSpPr/>
              <p:nvPr/>
            </p:nvGrpSpPr>
            <p:grpSpPr>
              <a:xfrm>
                <a:off x="98284" y="3047178"/>
                <a:ext cx="3078246" cy="2517096"/>
                <a:chOff x="0" y="0"/>
                <a:chExt cx="3078245" cy="2517095"/>
              </a:xfrm>
            </p:grpSpPr>
            <p:sp>
              <p:nvSpPr>
                <p:cNvPr id="175" name="B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76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177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178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179" name="2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180" name="C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81" name="A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182" name="mod(v5,  f1,   1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 f1,   10)</a:t>
                  </a:r>
                </a:p>
              </p:txBody>
            </p:sp>
            <p:sp>
              <p:nvSpPr>
                <p:cNvPr id="183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84" name="V2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V2</a:t>
                  </a:r>
                </a:p>
              </p:txBody>
            </p:sp>
          </p:grpSp>
          <p:grpSp>
            <p:nvGrpSpPr>
              <p:cNvPr id="196" name="Group"/>
              <p:cNvGrpSpPr/>
              <p:nvPr/>
            </p:nvGrpSpPr>
            <p:grpSpPr>
              <a:xfrm>
                <a:off x="98284" y="5879893"/>
                <a:ext cx="3078246" cy="2517096"/>
                <a:chOff x="0" y="0"/>
                <a:chExt cx="3078245" cy="2517095"/>
              </a:xfrm>
            </p:grpSpPr>
            <p:sp>
              <p:nvSpPr>
                <p:cNvPr id="186" name="C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187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188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189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190" name="3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191" name="D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192" name="B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193" name="mod(v9,  f1,   3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mod(v9,  f1,   30)</a:t>
                  </a:r>
                </a:p>
              </p:txBody>
            </p:sp>
            <p:sp>
              <p:nvSpPr>
                <p:cNvPr id="194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195" name="V3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V3</a:t>
                  </a:r>
                </a:p>
              </p:txBody>
            </p:sp>
          </p:grpSp>
          <p:grpSp>
            <p:nvGrpSpPr>
              <p:cNvPr id="207" name="Group"/>
              <p:cNvGrpSpPr/>
              <p:nvPr/>
            </p:nvGrpSpPr>
            <p:grpSpPr>
              <a:xfrm>
                <a:off x="98284" y="8741711"/>
                <a:ext cx="3078246" cy="2517096"/>
                <a:chOff x="0" y="0"/>
                <a:chExt cx="3078245" cy="2517095"/>
              </a:xfrm>
            </p:grpSpPr>
            <p:sp>
              <p:nvSpPr>
                <p:cNvPr id="197" name="D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198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199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200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01" name="4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202" name="X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  <p:sp>
              <p:nvSpPr>
                <p:cNvPr id="203" name="X’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X’</a:t>
                  </a:r>
                </a:p>
              </p:txBody>
            </p:sp>
            <p:sp>
              <p:nvSpPr>
                <p:cNvPr id="204" name="mod(v12,  f1,   4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mod(v12,  f1,   40)</a:t>
                  </a:r>
                </a:p>
              </p:txBody>
            </p:sp>
            <p:sp>
              <p:nvSpPr>
                <p:cNvPr id="205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06" name="V4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V4</a:t>
                  </a:r>
                </a:p>
              </p:txBody>
            </p:sp>
          </p:grpSp>
          <p:sp>
            <p:nvSpPr>
              <p:cNvPr id="208" name="Rectangle"/>
              <p:cNvSpPr/>
              <p:nvPr/>
            </p:nvSpPr>
            <p:spPr>
              <a:xfrm>
                <a:off x="15452" y="-1"/>
                <a:ext cx="3274773" cy="2929214"/>
              </a:xfrm>
              <a:prstGeom prst="rect">
                <a:avLst/>
              </a:prstGeom>
              <a:blipFill rotWithShape="1">
                <a:blip r:embed="rId2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09" name="Rectangle"/>
              <p:cNvSpPr/>
              <p:nvPr/>
            </p:nvSpPr>
            <p:spPr>
              <a:xfrm>
                <a:off x="15452" y="2973946"/>
                <a:ext cx="3274773" cy="2929213"/>
              </a:xfrm>
              <a:prstGeom prst="rect">
                <a:avLst/>
              </a:prstGeom>
              <a:blipFill rotWithShape="1">
                <a:blip r:embed="rId3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10" name="Rectangle"/>
              <p:cNvSpPr/>
              <p:nvPr/>
            </p:nvSpPr>
            <p:spPr>
              <a:xfrm>
                <a:off x="0" y="8535652"/>
                <a:ext cx="3274772" cy="2929213"/>
              </a:xfrm>
              <a:prstGeom prst="rect">
                <a:avLst/>
              </a:prstGeom>
              <a:blipFill rotWithShape="1">
                <a:blip r:embed="rId4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3681539" y="1559139"/>
              <a:ext cx="3274773" cy="11890270"/>
              <a:chOff x="0" y="0"/>
              <a:chExt cx="3274771" cy="11890268"/>
            </a:xfrm>
          </p:grpSpPr>
          <p:grpSp>
            <p:nvGrpSpPr>
              <p:cNvPr id="222" name="Group"/>
              <p:cNvGrpSpPr/>
              <p:nvPr/>
            </p:nvGrpSpPr>
            <p:grpSpPr>
              <a:xfrm>
                <a:off x="98263" y="206058"/>
                <a:ext cx="3078246" cy="2517096"/>
                <a:chOff x="0" y="0"/>
                <a:chExt cx="3078245" cy="2517095"/>
              </a:xfrm>
            </p:grpSpPr>
            <p:sp>
              <p:nvSpPr>
                <p:cNvPr id="212" name="A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213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214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215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16" name="1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217" name="Rectangle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18" name="START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START</a:t>
                  </a:r>
                </a:p>
              </p:txBody>
            </p:sp>
            <p:sp>
              <p:nvSpPr>
                <p:cNvPr id="219" name="mod(v6,  f2,   B’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mod(v6,  f2,   B’)</a:t>
                  </a:r>
                </a:p>
              </p:txBody>
            </p:sp>
            <p:sp>
              <p:nvSpPr>
                <p:cNvPr id="220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21" name="Rectangle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233" name="Group"/>
              <p:cNvGrpSpPr/>
              <p:nvPr/>
            </p:nvGrpSpPr>
            <p:grpSpPr>
              <a:xfrm>
                <a:off x="98263" y="3038774"/>
                <a:ext cx="3078246" cy="2517096"/>
                <a:chOff x="0" y="0"/>
                <a:chExt cx="3078245" cy="2517095"/>
              </a:xfrm>
            </p:grpSpPr>
            <p:sp>
              <p:nvSpPr>
                <p:cNvPr id="223" name="B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224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225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226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27" name="2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228" name="Rectangle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29" name="A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230" name="mod(v5,  f1,   1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 f1,   10)</a:t>
                  </a:r>
                </a:p>
              </p:txBody>
            </p:sp>
            <p:sp>
              <p:nvSpPr>
                <p:cNvPr id="231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32" name="Rectangle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grpSp>
            <p:nvGrpSpPr>
              <p:cNvPr id="244" name="Group"/>
              <p:cNvGrpSpPr/>
              <p:nvPr/>
            </p:nvGrpSpPr>
            <p:grpSpPr>
              <a:xfrm>
                <a:off x="98263" y="8733307"/>
                <a:ext cx="3078246" cy="2517096"/>
                <a:chOff x="0" y="0"/>
                <a:chExt cx="3078245" cy="2517095"/>
              </a:xfrm>
            </p:grpSpPr>
            <p:sp>
              <p:nvSpPr>
                <p:cNvPr id="234" name="D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235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236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237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38" name="4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239" name="X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  <p:sp>
              <p:nvSpPr>
                <p:cNvPr id="240" name="X’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X’</a:t>
                  </a:r>
                </a:p>
              </p:txBody>
            </p:sp>
            <p:sp>
              <p:nvSpPr>
                <p:cNvPr id="241" name="mod(v12,  f1,   4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mod(v12,  f1,   40)</a:t>
                  </a:r>
                </a:p>
              </p:txBody>
            </p:sp>
            <p:sp>
              <p:nvSpPr>
                <p:cNvPr id="242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43" name="V4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V4</a:t>
                  </a:r>
                </a:p>
              </p:txBody>
            </p:sp>
          </p:grpSp>
          <p:sp>
            <p:nvSpPr>
              <p:cNvPr id="245" name="Rectangle"/>
              <p:cNvSpPr/>
              <p:nvPr/>
            </p:nvSpPr>
            <p:spPr>
              <a:xfrm>
                <a:off x="0" y="2832715"/>
                <a:ext cx="3274772" cy="2929214"/>
              </a:xfrm>
              <a:prstGeom prst="rect">
                <a:avLst/>
              </a:prstGeom>
              <a:blipFill rotWithShape="1">
                <a:blip r:embed="rId5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6" name="Rectangle"/>
              <p:cNvSpPr/>
              <p:nvPr/>
            </p:nvSpPr>
            <p:spPr>
              <a:xfrm>
                <a:off x="0" y="0"/>
                <a:ext cx="3274772" cy="2929213"/>
              </a:xfrm>
              <a:prstGeom prst="rect">
                <a:avLst/>
              </a:prstGeom>
              <a:blipFill rotWithShape="1">
                <a:blip r:embed="rId6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0" y="8961056"/>
                <a:ext cx="3274772" cy="2929213"/>
              </a:xfrm>
              <a:prstGeom prst="rect">
                <a:avLst/>
              </a:prstGeom>
              <a:blipFill rotWithShape="1">
                <a:blip r:embed="rId7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287" name="Group"/>
            <p:cNvGrpSpPr/>
            <p:nvPr/>
          </p:nvGrpSpPr>
          <p:grpSpPr>
            <a:xfrm>
              <a:off x="1851" y="1550736"/>
              <a:ext cx="15399286" cy="11464865"/>
              <a:chOff x="0" y="0"/>
              <a:chExt cx="15399284" cy="11464864"/>
            </a:xfrm>
          </p:grpSpPr>
          <p:grpSp>
            <p:nvGrpSpPr>
              <p:cNvPr id="259" name="Group"/>
              <p:cNvGrpSpPr/>
              <p:nvPr/>
            </p:nvGrpSpPr>
            <p:grpSpPr>
              <a:xfrm>
                <a:off x="8028193" y="214462"/>
                <a:ext cx="3078246" cy="2517096"/>
                <a:chOff x="0" y="0"/>
                <a:chExt cx="3078245" cy="2517095"/>
              </a:xfrm>
            </p:grpSpPr>
            <p:sp>
              <p:nvSpPr>
                <p:cNvPr id="249" name="A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250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251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252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53" name="1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1</a:t>
                  </a:r>
                </a:p>
              </p:txBody>
            </p:sp>
            <p:sp>
              <p:nvSpPr>
                <p:cNvPr id="254" name="B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255" name="START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START</a:t>
                  </a:r>
                </a:p>
              </p:txBody>
            </p:sp>
            <p:sp>
              <p:nvSpPr>
                <p:cNvPr id="256" name="mod(v6,  f2,   B’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mod(v6,  f2,   B’)</a:t>
                  </a:r>
                </a:p>
              </p:txBody>
            </p:sp>
            <p:sp>
              <p:nvSpPr>
                <p:cNvPr id="257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58" name="V1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V1</a:t>
                  </a:r>
                </a:p>
              </p:txBody>
            </p:sp>
          </p:grpSp>
          <p:grpSp>
            <p:nvGrpSpPr>
              <p:cNvPr id="270" name="Group"/>
              <p:cNvGrpSpPr/>
              <p:nvPr/>
            </p:nvGrpSpPr>
            <p:grpSpPr>
              <a:xfrm>
                <a:off x="8028193" y="3047178"/>
                <a:ext cx="3078246" cy="2517096"/>
                <a:chOff x="0" y="0"/>
                <a:chExt cx="3078245" cy="2517095"/>
              </a:xfrm>
            </p:grpSpPr>
            <p:sp>
              <p:nvSpPr>
                <p:cNvPr id="260" name="B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261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262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263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64" name="2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265" name="C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266" name="A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267" name="mod(v5,  f1,   1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 f1,   10)</a:t>
                  </a:r>
                </a:p>
              </p:txBody>
            </p:sp>
            <p:sp>
              <p:nvSpPr>
                <p:cNvPr id="268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69" name="V2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V2</a:t>
                  </a:r>
                </a:p>
              </p:txBody>
            </p:sp>
          </p:grpSp>
          <p:grpSp>
            <p:nvGrpSpPr>
              <p:cNvPr id="281" name="Group"/>
              <p:cNvGrpSpPr/>
              <p:nvPr/>
            </p:nvGrpSpPr>
            <p:grpSpPr>
              <a:xfrm>
                <a:off x="8028193" y="8741711"/>
                <a:ext cx="3078246" cy="2517096"/>
                <a:chOff x="0" y="0"/>
                <a:chExt cx="3078245" cy="2517095"/>
              </a:xfrm>
            </p:grpSpPr>
            <p:sp>
              <p:nvSpPr>
                <p:cNvPr id="271" name="D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272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273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274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275" name="4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276" name="X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  <p:sp>
              <p:nvSpPr>
                <p:cNvPr id="277" name="X’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X’</a:t>
                  </a:r>
                </a:p>
              </p:txBody>
            </p:sp>
            <p:sp>
              <p:nvSpPr>
                <p:cNvPr id="278" name="mod(v12,  f1,   4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mod(v12,  f1,   40)</a:t>
                  </a:r>
                </a:p>
              </p:txBody>
            </p:sp>
            <p:sp>
              <p:nvSpPr>
                <p:cNvPr id="279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80" name="V4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V4</a:t>
                  </a:r>
                </a:p>
              </p:txBody>
            </p:sp>
          </p:grpSp>
          <p:sp>
            <p:nvSpPr>
              <p:cNvPr id="282" name="Rectangle"/>
              <p:cNvSpPr/>
              <p:nvPr/>
            </p:nvSpPr>
            <p:spPr>
              <a:xfrm>
                <a:off x="7945361" y="0"/>
                <a:ext cx="3274773" cy="2929213"/>
              </a:xfrm>
              <a:prstGeom prst="rect">
                <a:avLst/>
              </a:prstGeom>
              <a:blipFill rotWithShape="1">
                <a:blip r:embed="rId8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3" name="Rectangle"/>
              <p:cNvSpPr/>
              <p:nvPr/>
            </p:nvSpPr>
            <p:spPr>
              <a:xfrm>
                <a:off x="7945361" y="2973946"/>
                <a:ext cx="3274773" cy="2929213"/>
              </a:xfrm>
              <a:prstGeom prst="rect">
                <a:avLst/>
              </a:prstGeom>
              <a:blipFill rotWithShape="1">
                <a:blip r:embed="rId9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7929908" y="8535652"/>
                <a:ext cx="3274773" cy="2929213"/>
              </a:xfrm>
              <a:prstGeom prst="rect">
                <a:avLst/>
              </a:prstGeom>
              <a:blipFill rotWithShape="1">
                <a:blip r:embed="rId10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0" y="5819037"/>
                <a:ext cx="3274772" cy="2929214"/>
              </a:xfrm>
              <a:prstGeom prst="rect">
                <a:avLst/>
              </a:prstGeom>
              <a:blipFill rotWithShape="1">
                <a:blip r:embed="rId11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2124512" y="2973946"/>
                <a:ext cx="3274773" cy="2929213"/>
              </a:xfrm>
              <a:prstGeom prst="rect">
                <a:avLst/>
              </a:prstGeom>
              <a:blipFill rotWithShape="1">
                <a:blip r:embed="rId12">
                  <a:alphaModFix amt="56358"/>
                </a:blip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298" name="Group"/>
            <p:cNvGrpSpPr/>
            <p:nvPr/>
          </p:nvGrpSpPr>
          <p:grpSpPr>
            <a:xfrm>
              <a:off x="12209196" y="1765198"/>
              <a:ext cx="3078247" cy="2517096"/>
              <a:chOff x="0" y="0"/>
              <a:chExt cx="3078245" cy="2517095"/>
            </a:xfrm>
          </p:grpSpPr>
          <p:sp>
            <p:nvSpPr>
              <p:cNvPr id="288" name="A"/>
              <p:cNvSpPr/>
              <p:nvPr/>
            </p:nvSpPr>
            <p:spPr>
              <a:xfrm>
                <a:off x="1710" y="272204"/>
                <a:ext cx="3076536" cy="22448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9" name="DEFAULT FIELDS"/>
              <p:cNvSpPr/>
              <p:nvPr/>
            </p:nvSpPr>
            <p:spPr>
              <a:xfrm>
                <a:off x="133312" y="386086"/>
                <a:ext cx="555977" cy="20788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290" name="BACK POINTERS"/>
              <p:cNvSpPr/>
              <p:nvPr/>
            </p:nvSpPr>
            <p:spPr>
              <a:xfrm>
                <a:off x="851080" y="386086"/>
                <a:ext cx="593208" cy="207886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291" name="MODIFICATION LOGS"/>
              <p:cNvSpPr/>
              <p:nvPr/>
            </p:nvSpPr>
            <p:spPr>
              <a:xfrm>
                <a:off x="1778862" y="385944"/>
                <a:ext cx="1167280" cy="207914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292" name="1"/>
              <p:cNvSpPr/>
              <p:nvPr/>
            </p:nvSpPr>
            <p:spPr>
              <a:xfrm>
                <a:off x="190822" y="613849"/>
                <a:ext cx="440957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293" name="B"/>
              <p:cNvSpPr/>
              <p:nvPr/>
            </p:nvSpPr>
            <p:spPr>
              <a:xfrm>
                <a:off x="190822" y="1861681"/>
                <a:ext cx="440957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4" name="START"/>
              <p:cNvSpPr/>
              <p:nvPr/>
            </p:nvSpPr>
            <p:spPr>
              <a:xfrm>
                <a:off x="927206" y="1191205"/>
                <a:ext cx="440957" cy="40689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295" name="mod(v6,  f2,   B’)"/>
              <p:cNvSpPr/>
              <p:nvPr/>
            </p:nvSpPr>
            <p:spPr>
              <a:xfrm>
                <a:off x="1836372" y="613849"/>
                <a:ext cx="1052260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296" name="Rectangle"/>
              <p:cNvSpPr/>
              <p:nvPr/>
            </p:nvSpPr>
            <p:spPr>
              <a:xfrm>
                <a:off x="1836372" y="1861681"/>
                <a:ext cx="1052260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297" name="V1"/>
              <p:cNvSpPr/>
              <p:nvPr/>
            </p:nvSpPr>
            <p:spPr>
              <a:xfrm>
                <a:off x="-1" y="0"/>
                <a:ext cx="1052260" cy="2994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V1</a:t>
                </a:r>
              </a:p>
            </p:txBody>
          </p:sp>
        </p:grpSp>
        <p:grpSp>
          <p:nvGrpSpPr>
            <p:cNvPr id="309" name="Group"/>
            <p:cNvGrpSpPr/>
            <p:nvPr/>
          </p:nvGrpSpPr>
          <p:grpSpPr>
            <a:xfrm>
              <a:off x="12209196" y="4597913"/>
              <a:ext cx="3078247" cy="2517097"/>
              <a:chOff x="0" y="0"/>
              <a:chExt cx="3078245" cy="2517095"/>
            </a:xfrm>
          </p:grpSpPr>
          <p:sp>
            <p:nvSpPr>
              <p:cNvPr id="299" name="B"/>
              <p:cNvSpPr/>
              <p:nvPr/>
            </p:nvSpPr>
            <p:spPr>
              <a:xfrm>
                <a:off x="1710" y="272204"/>
                <a:ext cx="3076536" cy="22448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00" name="DEFAULT FIELDS"/>
              <p:cNvSpPr/>
              <p:nvPr/>
            </p:nvSpPr>
            <p:spPr>
              <a:xfrm>
                <a:off x="133312" y="386086"/>
                <a:ext cx="555977" cy="20788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01" name="BACK POINTERS"/>
              <p:cNvSpPr/>
              <p:nvPr/>
            </p:nvSpPr>
            <p:spPr>
              <a:xfrm>
                <a:off x="851080" y="386086"/>
                <a:ext cx="593208" cy="207886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02" name="MODIFICATION LOGS"/>
              <p:cNvSpPr/>
              <p:nvPr/>
            </p:nvSpPr>
            <p:spPr>
              <a:xfrm>
                <a:off x="1778862" y="385944"/>
                <a:ext cx="1167280" cy="2079149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303" name="2"/>
              <p:cNvSpPr/>
              <p:nvPr/>
            </p:nvSpPr>
            <p:spPr>
              <a:xfrm>
                <a:off x="190822" y="613849"/>
                <a:ext cx="440957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304" name="C"/>
              <p:cNvSpPr/>
              <p:nvPr/>
            </p:nvSpPr>
            <p:spPr>
              <a:xfrm>
                <a:off x="190822" y="1861681"/>
                <a:ext cx="440957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305" name="A"/>
              <p:cNvSpPr/>
              <p:nvPr/>
            </p:nvSpPr>
            <p:spPr>
              <a:xfrm>
                <a:off x="927206" y="1191205"/>
                <a:ext cx="440957" cy="40689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06" name="mod(v5,  f1,   10)"/>
              <p:cNvSpPr/>
              <p:nvPr/>
            </p:nvSpPr>
            <p:spPr>
              <a:xfrm>
                <a:off x="1836372" y="613849"/>
                <a:ext cx="1052260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mod(v5,  f1,   10)</a:t>
                </a:r>
              </a:p>
            </p:txBody>
          </p:sp>
          <p:sp>
            <p:nvSpPr>
              <p:cNvPr id="307" name="Rectangle"/>
              <p:cNvSpPr/>
              <p:nvPr/>
            </p:nvSpPr>
            <p:spPr>
              <a:xfrm>
                <a:off x="1836372" y="1861681"/>
                <a:ext cx="1052260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08" name="V2"/>
              <p:cNvSpPr/>
              <p:nvPr/>
            </p:nvSpPr>
            <p:spPr>
              <a:xfrm>
                <a:off x="-1" y="0"/>
                <a:ext cx="1052260" cy="2994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V2</a:t>
                </a:r>
              </a:p>
            </p:txBody>
          </p:sp>
        </p:grpSp>
        <p:sp>
          <p:nvSpPr>
            <p:cNvPr id="310" name="Rectangle"/>
            <p:cNvSpPr/>
            <p:nvPr/>
          </p:nvSpPr>
          <p:spPr>
            <a:xfrm>
              <a:off x="12126364" y="1550736"/>
              <a:ext cx="3274773" cy="2929213"/>
            </a:xfrm>
            <a:prstGeom prst="rect">
              <a:avLst/>
            </a:prstGeom>
            <a:blipFill rotWithShape="1">
              <a:blip r:embed="rId13">
                <a:alphaModFix amt="56358"/>
              </a:blip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354" name="Group"/>
            <p:cNvGrpSpPr/>
            <p:nvPr/>
          </p:nvGrpSpPr>
          <p:grpSpPr>
            <a:xfrm>
              <a:off x="3568383" y="1457139"/>
              <a:ext cx="19704879" cy="11352404"/>
              <a:chOff x="0" y="0"/>
              <a:chExt cx="19704877" cy="11352402"/>
            </a:xfrm>
          </p:grpSpPr>
          <p:sp>
            <p:nvSpPr>
              <p:cNvPr id="311" name="‘’’’"/>
              <p:cNvSpPr/>
              <p:nvPr/>
            </p:nvSpPr>
            <p:spPr>
              <a:xfrm>
                <a:off x="16628342" y="272204"/>
                <a:ext cx="3076536" cy="224489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Off val="13543"/>
                    </a:schemeClr>
                  </a:gs>
                  <a:gs pos="100000">
                    <a:schemeClr val="accent1">
                      <a:hueOff val="117695"/>
                      <a:lumOff val="-11358"/>
                    </a:schemeClr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2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‘’’’</a:t>
                </a:r>
              </a:p>
            </p:txBody>
          </p:sp>
          <p:sp>
            <p:nvSpPr>
              <p:cNvPr id="312" name="DEFAULT FIELDS"/>
              <p:cNvSpPr/>
              <p:nvPr/>
            </p:nvSpPr>
            <p:spPr>
              <a:xfrm>
                <a:off x="16759944" y="386086"/>
                <a:ext cx="555977" cy="20788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DEFAULT FIELDS</a:t>
                </a:r>
              </a:p>
            </p:txBody>
          </p:sp>
          <p:sp>
            <p:nvSpPr>
              <p:cNvPr id="313" name="BACK POINTERS"/>
              <p:cNvSpPr/>
              <p:nvPr/>
            </p:nvSpPr>
            <p:spPr>
              <a:xfrm>
                <a:off x="17477712" y="386086"/>
                <a:ext cx="593208" cy="2078865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BACK POINTERS</a:t>
                </a:r>
              </a:p>
            </p:txBody>
          </p:sp>
          <p:sp>
            <p:nvSpPr>
              <p:cNvPr id="314" name="MODIFICATION LOGS"/>
              <p:cNvSpPr/>
              <p:nvPr/>
            </p:nvSpPr>
            <p:spPr>
              <a:xfrm>
                <a:off x="18405494" y="355076"/>
                <a:ext cx="1167280" cy="2079148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1"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MODIFICATION LOGS</a:t>
                </a:r>
              </a:p>
            </p:txBody>
          </p:sp>
          <p:sp>
            <p:nvSpPr>
              <p:cNvPr id="315" name="1"/>
              <p:cNvSpPr/>
              <p:nvPr/>
            </p:nvSpPr>
            <p:spPr>
              <a:xfrm>
                <a:off x="16817454" y="613849"/>
                <a:ext cx="440957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316" name="B"/>
              <p:cNvSpPr/>
              <p:nvPr/>
            </p:nvSpPr>
            <p:spPr>
              <a:xfrm>
                <a:off x="16817454" y="1861681"/>
                <a:ext cx="440957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chemeClr val="accent5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317" name="START"/>
              <p:cNvSpPr/>
              <p:nvPr/>
            </p:nvSpPr>
            <p:spPr>
              <a:xfrm>
                <a:off x="17553838" y="1191205"/>
                <a:ext cx="440957" cy="40689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5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START</a:t>
                </a:r>
              </a:p>
            </p:txBody>
          </p:sp>
          <p:sp>
            <p:nvSpPr>
              <p:cNvPr id="318" name="mod(v6,  f2,   B’)"/>
              <p:cNvSpPr/>
              <p:nvPr/>
            </p:nvSpPr>
            <p:spPr>
              <a:xfrm>
                <a:off x="18463004" y="613849"/>
                <a:ext cx="1052260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mod(v6,  f2,   B’)</a:t>
                </a:r>
              </a:p>
            </p:txBody>
          </p:sp>
          <p:sp>
            <p:nvSpPr>
              <p:cNvPr id="319" name="Rectangle"/>
              <p:cNvSpPr/>
              <p:nvPr/>
            </p:nvSpPr>
            <p:spPr>
              <a:xfrm>
                <a:off x="18463004" y="1861681"/>
                <a:ext cx="1052260" cy="40688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4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320" name="1024"/>
              <p:cNvSpPr/>
              <p:nvPr/>
            </p:nvSpPr>
            <p:spPr>
              <a:xfrm>
                <a:off x="16626632" y="0"/>
                <a:ext cx="1052259" cy="2994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1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1024</a:t>
                </a:r>
              </a:p>
            </p:txBody>
          </p:sp>
          <p:grpSp>
            <p:nvGrpSpPr>
              <p:cNvPr id="331" name="Group"/>
              <p:cNvGrpSpPr/>
              <p:nvPr/>
            </p:nvGrpSpPr>
            <p:grpSpPr>
              <a:xfrm>
                <a:off x="16626632" y="2832715"/>
                <a:ext cx="3078246" cy="2517097"/>
                <a:chOff x="0" y="0"/>
                <a:chExt cx="3078245" cy="2517095"/>
              </a:xfrm>
            </p:grpSpPr>
            <p:sp>
              <p:nvSpPr>
                <p:cNvPr id="321" name="B’’’’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B’’’’</a:t>
                  </a:r>
                </a:p>
              </p:txBody>
            </p:sp>
            <p:sp>
              <p:nvSpPr>
                <p:cNvPr id="322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323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324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25" name="2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2</a:t>
                  </a:r>
                </a:p>
              </p:txBody>
            </p:sp>
            <p:sp>
              <p:nvSpPr>
                <p:cNvPr id="326" name="C’’’'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C’’’'</a:t>
                  </a:r>
                </a:p>
              </p:txBody>
            </p:sp>
            <p:sp>
              <p:nvSpPr>
                <p:cNvPr id="327" name="A’’’’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A’’’’</a:t>
                  </a:r>
                </a:p>
              </p:txBody>
            </p:sp>
            <p:sp>
              <p:nvSpPr>
                <p:cNvPr id="328" name="mod(v5,  f1,   1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mod(v5,  f1,   10)</a:t>
                  </a:r>
                </a:p>
              </p:txBody>
            </p:sp>
            <p:sp>
              <p:nvSpPr>
                <p:cNvPr id="329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30" name="V1024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V1024</a:t>
                  </a:r>
                </a:p>
              </p:txBody>
            </p:sp>
          </p:grpSp>
          <p:grpSp>
            <p:nvGrpSpPr>
              <p:cNvPr id="342" name="Group"/>
              <p:cNvGrpSpPr/>
              <p:nvPr/>
            </p:nvGrpSpPr>
            <p:grpSpPr>
              <a:xfrm>
                <a:off x="9043658" y="8835306"/>
                <a:ext cx="3078246" cy="2517097"/>
                <a:chOff x="0" y="0"/>
                <a:chExt cx="3078245" cy="2517095"/>
              </a:xfrm>
            </p:grpSpPr>
            <p:sp>
              <p:nvSpPr>
                <p:cNvPr id="332" name="D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333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334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335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36" name="4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4</a:t>
                  </a:r>
                </a:p>
              </p:txBody>
            </p:sp>
            <p:sp>
              <p:nvSpPr>
                <p:cNvPr id="337" name="X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  <p:sp>
              <p:nvSpPr>
                <p:cNvPr id="338" name="X’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X’</a:t>
                  </a:r>
                </a:p>
              </p:txBody>
            </p:sp>
            <p:sp>
              <p:nvSpPr>
                <p:cNvPr id="339" name="mod(v12,  f1,   4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mod(v12,  f1,   40)</a:t>
                  </a:r>
                </a:p>
              </p:txBody>
            </p:sp>
            <p:sp>
              <p:nvSpPr>
                <p:cNvPr id="340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1" name="V4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V4</a:t>
                  </a:r>
                </a:p>
              </p:txBody>
            </p:sp>
          </p:grpSp>
          <p:grpSp>
            <p:nvGrpSpPr>
              <p:cNvPr id="353" name="Group"/>
              <p:cNvGrpSpPr/>
              <p:nvPr/>
            </p:nvGrpSpPr>
            <p:grpSpPr>
              <a:xfrm>
                <a:off x="0" y="6068276"/>
                <a:ext cx="3078246" cy="2517097"/>
                <a:chOff x="0" y="0"/>
                <a:chExt cx="3078245" cy="2517095"/>
              </a:xfrm>
            </p:grpSpPr>
            <p:sp>
              <p:nvSpPr>
                <p:cNvPr id="343" name="C"/>
                <p:cNvSpPr/>
                <p:nvPr/>
              </p:nvSpPr>
              <p:spPr>
                <a:xfrm>
                  <a:off x="1710" y="272204"/>
                  <a:ext cx="3076536" cy="2244892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Off val="13543"/>
                      </a:schemeClr>
                    </a:gs>
                    <a:gs pos="100000">
                      <a:schemeClr val="accent1">
                        <a:hueOff val="117695"/>
                        <a:lumOff val="-11358"/>
                      </a:schemeClr>
                    </a:gs>
                  </a:gsLst>
                  <a:lin ang="5400000" scaled="0"/>
                </a:gra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2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344" name="DEFAULT FIELDS"/>
                <p:cNvSpPr/>
                <p:nvPr/>
              </p:nvSpPr>
              <p:spPr>
                <a:xfrm>
                  <a:off x="133312" y="386086"/>
                  <a:ext cx="555977" cy="2078865"/>
                </a:xfrm>
                <a:prstGeom prst="rect">
                  <a:avLst/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DEFAULT FIELDS</a:t>
                  </a:r>
                </a:p>
              </p:txBody>
            </p:sp>
            <p:sp>
              <p:nvSpPr>
                <p:cNvPr id="345" name="BACK POINTERS"/>
                <p:cNvSpPr/>
                <p:nvPr/>
              </p:nvSpPr>
              <p:spPr>
                <a:xfrm>
                  <a:off x="851080" y="386086"/>
                  <a:ext cx="593208" cy="2078865"/>
                </a:xfrm>
                <a:prstGeom prst="rect">
                  <a:avLst/>
                </a:pr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BACK POINTERS</a:t>
                  </a:r>
                </a:p>
              </p:txBody>
            </p:sp>
            <p:sp>
              <p:nvSpPr>
                <p:cNvPr id="346" name="MODIFICATION LOGS"/>
                <p:cNvSpPr/>
                <p:nvPr/>
              </p:nvSpPr>
              <p:spPr>
                <a:xfrm>
                  <a:off x="1778862" y="385944"/>
                  <a:ext cx="1167280" cy="20791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1"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r>
                    <a:t>MODIFICATION LOGS</a:t>
                  </a:r>
                </a:p>
              </p:txBody>
            </p:sp>
            <p:sp>
              <p:nvSpPr>
                <p:cNvPr id="347" name="3"/>
                <p:cNvSpPr/>
                <p:nvPr/>
              </p:nvSpPr>
              <p:spPr>
                <a:xfrm>
                  <a:off x="190822" y="613849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  <p:sp>
              <p:nvSpPr>
                <p:cNvPr id="348" name="Rectangle"/>
                <p:cNvSpPr/>
                <p:nvPr/>
              </p:nvSpPr>
              <p:spPr>
                <a:xfrm>
                  <a:off x="190822" y="1861681"/>
                  <a:ext cx="440957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chemeClr val="accent5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49" name="B"/>
                <p:cNvSpPr/>
                <p:nvPr/>
              </p:nvSpPr>
              <p:spPr>
                <a:xfrm>
                  <a:off x="927206" y="1191205"/>
                  <a:ext cx="440957" cy="40689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5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350" name="mod(v9,  f1,   30)"/>
                <p:cNvSpPr/>
                <p:nvPr/>
              </p:nvSpPr>
              <p:spPr>
                <a:xfrm>
                  <a:off x="1836372" y="613849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mod(v9,  f1,   30)</a:t>
                  </a:r>
                </a:p>
              </p:txBody>
            </p:sp>
            <p:sp>
              <p:nvSpPr>
                <p:cNvPr id="351" name="Rectangle"/>
                <p:cNvSpPr/>
                <p:nvPr/>
              </p:nvSpPr>
              <p:spPr>
                <a:xfrm>
                  <a:off x="1836372" y="1861681"/>
                  <a:ext cx="1052260" cy="4068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1400">
                      <a:solidFill>
                        <a:srgbClr val="000000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352" name="V3"/>
                <p:cNvSpPr/>
                <p:nvPr/>
              </p:nvSpPr>
              <p:spPr>
                <a:xfrm>
                  <a:off x="-1" y="0"/>
                  <a:ext cx="1052260" cy="29948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 defTabSz="825500">
                    <a:defRPr sz="1200"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lvl1pPr>
                </a:lstStyle>
                <a:p>
                  <a:pPr/>
                  <a:r>
                    <a:t>V3</a:t>
                  </a:r>
                </a:p>
              </p:txBody>
            </p:sp>
          </p:grpSp>
        </p:grpSp>
        <p:sp>
          <p:nvSpPr>
            <p:cNvPr id="355" name="…"/>
            <p:cNvSpPr txBox="1"/>
            <p:nvPr/>
          </p:nvSpPr>
          <p:spPr>
            <a:xfrm>
              <a:off x="16493260" y="3076676"/>
              <a:ext cx="1384301" cy="157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356" name="…"/>
            <p:cNvSpPr txBox="1"/>
            <p:nvPr/>
          </p:nvSpPr>
          <p:spPr>
            <a:xfrm>
              <a:off x="16667654" y="5312691"/>
              <a:ext cx="1384301" cy="157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0"/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357" name="Line"/>
            <p:cNvSpPr/>
            <p:nvPr/>
          </p:nvSpPr>
          <p:spPr>
            <a:xfrm flipH="1">
              <a:off x="1080685" y="4076421"/>
              <a:ext cx="1" cy="129987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8" name="Line"/>
            <p:cNvSpPr/>
            <p:nvPr/>
          </p:nvSpPr>
          <p:spPr>
            <a:xfrm flipH="1">
              <a:off x="1080685" y="6586436"/>
              <a:ext cx="1" cy="129987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59" name="Line"/>
            <p:cNvSpPr/>
            <p:nvPr/>
          </p:nvSpPr>
          <p:spPr>
            <a:xfrm flipH="1">
              <a:off x="1080685" y="9438567"/>
              <a:ext cx="1" cy="129987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0" name="Line"/>
            <p:cNvSpPr/>
            <p:nvPr/>
          </p:nvSpPr>
          <p:spPr>
            <a:xfrm>
              <a:off x="5378321" y="4227118"/>
              <a:ext cx="1" cy="129987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1" name="Line"/>
            <p:cNvSpPr/>
            <p:nvPr/>
          </p:nvSpPr>
          <p:spPr>
            <a:xfrm>
              <a:off x="5378321" y="6737133"/>
              <a:ext cx="1" cy="129987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2" name="Line"/>
            <p:cNvSpPr/>
            <p:nvPr/>
          </p:nvSpPr>
          <p:spPr>
            <a:xfrm>
              <a:off x="5378321" y="9589264"/>
              <a:ext cx="1" cy="129987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3" name="Line"/>
            <p:cNvSpPr/>
            <p:nvPr/>
          </p:nvSpPr>
          <p:spPr>
            <a:xfrm>
              <a:off x="9675956" y="4056059"/>
              <a:ext cx="1" cy="129987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4" name="Line"/>
            <p:cNvSpPr/>
            <p:nvPr/>
          </p:nvSpPr>
          <p:spPr>
            <a:xfrm flipH="1">
              <a:off x="1741185" y="9788838"/>
              <a:ext cx="2963344" cy="1366138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5" name="Line"/>
            <p:cNvSpPr/>
            <p:nvPr/>
          </p:nvSpPr>
          <p:spPr>
            <a:xfrm flipH="1">
              <a:off x="9675956" y="6795166"/>
              <a:ext cx="3422571" cy="392290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6" name="Line"/>
            <p:cNvSpPr/>
            <p:nvPr/>
          </p:nvSpPr>
          <p:spPr>
            <a:xfrm>
              <a:off x="2454696" y="4078361"/>
              <a:ext cx="1570048" cy="132029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7" name="Line"/>
            <p:cNvSpPr/>
            <p:nvPr/>
          </p:nvSpPr>
          <p:spPr>
            <a:xfrm flipH="1">
              <a:off x="6839613" y="6693075"/>
              <a:ext cx="2963344" cy="1366138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8" name="Line"/>
            <p:cNvSpPr/>
            <p:nvPr/>
          </p:nvSpPr>
          <p:spPr>
            <a:xfrm flipH="1">
              <a:off x="10533229" y="3632375"/>
              <a:ext cx="2843645" cy="3705575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69" name="Line"/>
            <p:cNvSpPr/>
            <p:nvPr/>
          </p:nvSpPr>
          <p:spPr>
            <a:xfrm flipH="1">
              <a:off x="19128008" y="3166955"/>
              <a:ext cx="2314293" cy="2012669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0" name="Line"/>
            <p:cNvSpPr/>
            <p:nvPr/>
          </p:nvSpPr>
          <p:spPr>
            <a:xfrm flipH="1">
              <a:off x="10187530" y="12601571"/>
              <a:ext cx="2894787" cy="309770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1" name="Line"/>
            <p:cNvSpPr/>
            <p:nvPr/>
          </p:nvSpPr>
          <p:spPr>
            <a:xfrm flipH="1">
              <a:off x="19255008" y="6519712"/>
              <a:ext cx="2314293" cy="2012668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2" name="Line"/>
            <p:cNvSpPr/>
            <p:nvPr/>
          </p:nvSpPr>
          <p:spPr>
            <a:xfrm flipV="1">
              <a:off x="2310739" y="9589265"/>
              <a:ext cx="3165379" cy="273094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3" name="Line"/>
            <p:cNvSpPr/>
            <p:nvPr/>
          </p:nvSpPr>
          <p:spPr>
            <a:xfrm flipV="1">
              <a:off x="1768905" y="3967858"/>
              <a:ext cx="3165379" cy="273094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4" name="Line"/>
            <p:cNvSpPr/>
            <p:nvPr/>
          </p:nvSpPr>
          <p:spPr>
            <a:xfrm flipV="1">
              <a:off x="1679442" y="7495692"/>
              <a:ext cx="3165379" cy="273094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5" name="Line"/>
            <p:cNvSpPr/>
            <p:nvPr/>
          </p:nvSpPr>
          <p:spPr>
            <a:xfrm flipV="1">
              <a:off x="8103637" y="7055930"/>
              <a:ext cx="1495715" cy="4759600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6" name="Line"/>
            <p:cNvSpPr/>
            <p:nvPr/>
          </p:nvSpPr>
          <p:spPr>
            <a:xfrm flipV="1">
              <a:off x="5688069" y="6136575"/>
              <a:ext cx="3165379" cy="273094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7" name="Line"/>
            <p:cNvSpPr/>
            <p:nvPr/>
          </p:nvSpPr>
          <p:spPr>
            <a:xfrm flipV="1">
              <a:off x="9826884" y="3348863"/>
              <a:ext cx="3165379" cy="273094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8" name="Line"/>
            <p:cNvSpPr/>
            <p:nvPr/>
          </p:nvSpPr>
          <p:spPr>
            <a:xfrm flipV="1">
              <a:off x="5797895" y="3499560"/>
              <a:ext cx="3165379" cy="273094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9" name="Line"/>
            <p:cNvSpPr/>
            <p:nvPr/>
          </p:nvSpPr>
          <p:spPr>
            <a:xfrm flipV="1">
              <a:off x="17584251" y="5858878"/>
              <a:ext cx="3165379" cy="2730946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0" name="Line"/>
            <p:cNvSpPr/>
            <p:nvPr/>
          </p:nvSpPr>
          <p:spPr>
            <a:xfrm flipV="1">
              <a:off x="17584251" y="3328502"/>
              <a:ext cx="3165379" cy="2730945"/>
            </a:xfrm>
            <a:prstGeom prst="line">
              <a:avLst/>
            </a:prstGeom>
            <a:noFill/>
            <a:ln w="63500" cap="flat">
              <a:solidFill>
                <a:schemeClr val="accent6">
                  <a:satOff val="15236"/>
                  <a:lumOff val="1767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1" name="Line"/>
            <p:cNvSpPr/>
            <p:nvPr/>
          </p:nvSpPr>
          <p:spPr>
            <a:xfrm flipH="1">
              <a:off x="1200215" y="617319"/>
              <a:ext cx="9251710" cy="1012654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2" name="Line"/>
            <p:cNvSpPr/>
            <p:nvPr/>
          </p:nvSpPr>
          <p:spPr>
            <a:xfrm flipH="1">
              <a:off x="8965887" y="790132"/>
              <a:ext cx="3442401" cy="1268646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3" name="Line"/>
            <p:cNvSpPr/>
            <p:nvPr/>
          </p:nvSpPr>
          <p:spPr>
            <a:xfrm flipH="1">
              <a:off x="5467278" y="746699"/>
              <a:ext cx="5717756" cy="1676047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4" name="Line"/>
            <p:cNvSpPr/>
            <p:nvPr/>
          </p:nvSpPr>
          <p:spPr>
            <a:xfrm flipH="1" flipV="1">
              <a:off x="13005553" y="714471"/>
              <a:ext cx="3978631" cy="1745266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5" name="Line"/>
            <p:cNvSpPr/>
            <p:nvPr/>
          </p:nvSpPr>
          <p:spPr>
            <a:xfrm flipH="1" flipV="1">
              <a:off x="13132553" y="841471"/>
              <a:ext cx="5642312" cy="1513724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6" name="Line"/>
            <p:cNvSpPr/>
            <p:nvPr/>
          </p:nvSpPr>
          <p:spPr>
            <a:xfrm flipH="1" flipV="1">
              <a:off x="13899365" y="841379"/>
              <a:ext cx="7454788" cy="1198258"/>
            </a:xfrm>
            <a:prstGeom prst="line">
              <a:avLst/>
            </a:prstGeom>
            <a:noFill/>
            <a:ln w="25400" cap="flat">
              <a:solidFill>
                <a:schemeClr val="accent3">
                  <a:hueOff val="-385756"/>
                  <a:satOff val="-32155"/>
                  <a:lumOff val="17967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87" name="Note: This is not an actual diagram…"/>
            <p:cNvSpPr txBox="1"/>
            <p:nvPr/>
          </p:nvSpPr>
          <p:spPr>
            <a:xfrm>
              <a:off x="16992453" y="61872"/>
              <a:ext cx="660623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Note: This is not an actual diagram</a:t>
              </a:r>
            </a:p>
            <a:p>
              <a:pPr/>
              <a:r>
                <a:t>Drawn to illustrate the Huge number of versions</a:t>
              </a:r>
            </a:p>
          </p:txBody>
        </p:sp>
      </p:grpSp>
      <p:sp>
        <p:nvSpPr>
          <p:cNvPr id="389" name="We Have to free up the Least Recent Layers of versions to reinforce the malloc() to allocate unique space from heap area, otherwise the system may abort the process/ malloc() will fail to allocate unique space for new nodes."/>
          <p:cNvSpPr/>
          <p:nvPr/>
        </p:nvSpPr>
        <p:spPr>
          <a:xfrm>
            <a:off x="40358" y="199801"/>
            <a:ext cx="3546635" cy="13316398"/>
          </a:xfrm>
          <a:prstGeom prst="rect">
            <a:avLst/>
          </a:prstGeom>
          <a:solidFill>
            <a:schemeClr val="accent5">
              <a:alpha val="5978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We Have to free up the Least Recent Layers of versions to reinforce the malloc() to allocate unique space from heap area, otherwise the system may abort the process/ malloc() will fail to allocate unique space for new nodes.</a:t>
            </a:r>
          </a:p>
        </p:txBody>
      </p:sp>
      <p:sp>
        <p:nvSpPr>
          <p:cNvPr id="390" name="We always try to keep latest 1024 versions…"/>
          <p:cNvSpPr txBox="1"/>
          <p:nvPr/>
        </p:nvSpPr>
        <p:spPr>
          <a:xfrm>
            <a:off x="16679890" y="9950292"/>
            <a:ext cx="590580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always try to keep latest 1024 versions</a:t>
            </a:r>
          </a:p>
          <a:p>
            <a:pPr/>
            <a:r>
              <a:t>In persistence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upporting Code"/>
          <p:cNvSpPr txBox="1"/>
          <p:nvPr>
            <p:ph type="subTitle" sz="quarter" idx="1"/>
          </p:nvPr>
        </p:nvSpPr>
        <p:spPr>
          <a:xfrm>
            <a:off x="211234" y="230008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Supporting Code</a:t>
            </a:r>
          </a:p>
        </p:txBody>
      </p:sp>
      <p:pic>
        <p:nvPicPr>
          <p:cNvPr id="393" name="codye.png" descr="cody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525" y="2612943"/>
            <a:ext cx="8709085" cy="8490114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Unit Test To Validate The Expected Result And Actual Result"/>
          <p:cNvSpPr txBox="1"/>
          <p:nvPr/>
        </p:nvSpPr>
        <p:spPr>
          <a:xfrm>
            <a:off x="331439" y="1935352"/>
            <a:ext cx="837925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Unit Test To Validate The Expected Result And Actual Result </a:t>
            </a:r>
          </a:p>
        </p:txBody>
      </p:sp>
      <p:sp>
        <p:nvSpPr>
          <p:cNvPr id="395" name="max_size = 200"/>
          <p:cNvSpPr txBox="1"/>
          <p:nvPr/>
        </p:nvSpPr>
        <p:spPr>
          <a:xfrm>
            <a:off x="10077204" y="804237"/>
            <a:ext cx="223906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max_size = 200</a:t>
            </a:r>
          </a:p>
        </p:txBody>
      </p:sp>
      <p:sp>
        <p:nvSpPr>
          <p:cNvPr id="396" name="max_size = 2000"/>
          <p:cNvSpPr txBox="1"/>
          <p:nvPr/>
        </p:nvSpPr>
        <p:spPr>
          <a:xfrm>
            <a:off x="9992469" y="5217191"/>
            <a:ext cx="240853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max_size = 2000</a:t>
            </a:r>
          </a:p>
        </p:txBody>
      </p:sp>
      <p:sp>
        <p:nvSpPr>
          <p:cNvPr id="397" name="These Results Passed"/>
          <p:cNvSpPr txBox="1"/>
          <p:nvPr/>
        </p:nvSpPr>
        <p:spPr>
          <a:xfrm>
            <a:off x="9665837" y="11864981"/>
            <a:ext cx="4388816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These Results Passed</a:t>
            </a:r>
          </a:p>
        </p:txBody>
      </p:sp>
      <p:pic>
        <p:nvPicPr>
          <p:cNvPr id="398" name="codye.png" descr="codye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4796" y="1356776"/>
            <a:ext cx="11869499" cy="3521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codye.png" descr="codye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77746" y="6017240"/>
            <a:ext cx="12534190" cy="5309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upporting Code"/>
          <p:cNvSpPr txBox="1"/>
          <p:nvPr>
            <p:ph type="subTitle" sz="quarter" idx="1"/>
          </p:nvPr>
        </p:nvSpPr>
        <p:spPr>
          <a:xfrm>
            <a:off x="211234" y="230008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Supporting Code</a:t>
            </a:r>
          </a:p>
        </p:txBody>
      </p:sp>
      <p:sp>
        <p:nvSpPr>
          <p:cNvPr id="402" name="max_size = 3000"/>
          <p:cNvSpPr txBox="1"/>
          <p:nvPr/>
        </p:nvSpPr>
        <p:spPr>
          <a:xfrm>
            <a:off x="300481" y="1301870"/>
            <a:ext cx="240853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max_size = 3000</a:t>
            </a:r>
          </a:p>
        </p:txBody>
      </p:sp>
      <p:pic>
        <p:nvPicPr>
          <p:cNvPr id="403" name="codye.png" descr="cody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273" y="1918588"/>
            <a:ext cx="19062701" cy="5613401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Failed To Validate The Result"/>
          <p:cNvSpPr txBox="1"/>
          <p:nvPr/>
        </p:nvSpPr>
        <p:spPr>
          <a:xfrm>
            <a:off x="151419" y="7856809"/>
            <a:ext cx="578723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Failed To Validate The Result </a:t>
            </a:r>
          </a:p>
        </p:txBody>
      </p:sp>
      <p:pic>
        <p:nvPicPr>
          <p:cNvPr id="405" name="codye.png" descr="cody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229" y="8766742"/>
            <a:ext cx="8712201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406" name="We can see that the length of the LL is not 3000 anymore"/>
          <p:cNvSpPr txBox="1"/>
          <p:nvPr/>
        </p:nvSpPr>
        <p:spPr>
          <a:xfrm>
            <a:off x="103503" y="11651037"/>
            <a:ext cx="79683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 can see that the length of the LL is not 3000 anymore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2. Application in JAVA"/>
          <p:cNvSpPr txBox="1"/>
          <p:nvPr>
            <p:ph type="ctrTitle"/>
          </p:nvPr>
        </p:nvSpPr>
        <p:spPr>
          <a:xfrm>
            <a:off x="258626" y="655422"/>
            <a:ext cx="21971004" cy="1638837"/>
          </a:xfrm>
          <a:prstGeom prst="rect">
            <a:avLst/>
          </a:prstGeom>
        </p:spPr>
        <p:txBody>
          <a:bodyPr/>
          <a:lstStyle>
            <a:lvl1pPr defTabSz="2121354">
              <a:defRPr spc="-201" sz="10092"/>
            </a:lvl1pPr>
          </a:lstStyle>
          <a:p>
            <a:pPr/>
            <a:r>
              <a:t>2. Application in JAVA</a:t>
            </a:r>
          </a:p>
        </p:txBody>
      </p:sp>
      <p:sp>
        <p:nvSpPr>
          <p:cNvPr id="409" name="The Java programming language is not particularly functional. Despite this, the core JDK package java.util.concurrent includes CopyOnWriteArrayList and CopyOnWriteArraySet which are partial persistent structures, implemented using copy-on-write technique"/>
          <p:cNvSpPr txBox="1"/>
          <p:nvPr>
            <p:ph type="subTitle" sz="quarter" idx="1"/>
          </p:nvPr>
        </p:nvSpPr>
        <p:spPr>
          <a:xfrm>
            <a:off x="258628" y="2765565"/>
            <a:ext cx="21971001" cy="1905001"/>
          </a:xfrm>
          <a:prstGeom prst="rect">
            <a:avLst/>
          </a:prstGeom>
        </p:spPr>
        <p:txBody>
          <a:bodyPr/>
          <a:lstStyle/>
          <a:p>
            <a:pPr defTabSz="457200">
              <a:defRPr b="0" sz="3600">
                <a:latin typeface="Helvetica"/>
                <a:ea typeface="Helvetica"/>
                <a:cs typeface="Helvetica"/>
                <a:sym typeface="Helvetica"/>
              </a:defRPr>
            </a:pPr>
            <a:r>
              <a:t>The </a:t>
            </a:r>
            <a:r>
              <a:rPr>
                <a:hlinkClick r:id="rId2" invalidUrl="" action="" tgtFrame="" tooltip="" history="1" highlightClick="0" endSnd="0"/>
              </a:rPr>
              <a:t>Java programming language</a:t>
            </a:r>
            <a:r>
              <a:t> is not particularly functional. Despite this, the core JDK package java.util.concurrent includes CopyOnWriteArrayList and CopyOnWriteArraySet which are </a:t>
            </a:r>
            <a:r>
              <a:rPr b="1"/>
              <a:t>partial persistent </a:t>
            </a:r>
            <a:r>
              <a:t>structures, implemented using copy-on-write techniques</a:t>
            </a:r>
          </a:p>
        </p:txBody>
      </p:sp>
      <p:sp>
        <p:nvSpPr>
          <p:cNvPr id="410" name="Class declaration…"/>
          <p:cNvSpPr txBox="1"/>
          <p:nvPr/>
        </p:nvSpPr>
        <p:spPr>
          <a:xfrm>
            <a:off x="269817" y="5141872"/>
            <a:ext cx="15762090" cy="675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Class declaration</a:t>
            </a:r>
          </a:p>
          <a:p>
            <a:pPr algn="l" defTabSz="457200"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CopyOnWriteArrayList</a:t>
            </a:r>
          </a:p>
          <a:p>
            <a:pPr algn="l" defTabSz="457200"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   extends Object</a:t>
            </a:r>
          </a:p>
          <a:p>
            <a:pPr algn="l" defTabSz="457200">
              <a:defRPr>
                <a:solidFill>
                  <a:schemeClr val="accent5">
                    <a:hueOff val="106044"/>
                    <a:satOff val="10158"/>
                    <a:lumOff val="1604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implements List, RandomAccess, Cloneable, Serializable</a:t>
            </a:r>
          </a:p>
          <a:p>
            <a:pPr algn="l" defTabSz="457200">
              <a:defRPr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457200" indent="-317500" algn="just" defTabSz="457200">
              <a:spcBef>
                <a:spcPts val="1100"/>
              </a:spcBef>
              <a:buClr>
                <a:srgbClr val="000000">
                  <a:alpha val="87058"/>
                </a:srgbClr>
              </a:buClr>
              <a:buSzPct val="123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1. CopyOnWriteArrayList is a thread-safe variant of ArrayList where operations which can </a:t>
            </a:r>
          </a:p>
          <a:p>
            <a:pPr marL="457200" indent="-317500" algn="just" defTabSz="457200">
              <a:spcBef>
                <a:spcPts val="1100"/>
              </a:spcBef>
              <a:buClr>
                <a:srgbClr val="000000">
                  <a:alpha val="87058"/>
                </a:srgbClr>
              </a:buClr>
              <a:buSzPct val="123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change the ArrayList (add, update, set methods) creates a clone of the underlying array.</a:t>
            </a:r>
          </a:p>
          <a:p>
            <a:pPr marL="457200" indent="-317500" algn="just" defTabSz="457200">
              <a:spcBef>
                <a:spcPts val="1100"/>
              </a:spcBef>
              <a:buClr>
                <a:srgbClr val="000000">
                  <a:alpha val="87058"/>
                </a:srgbClr>
              </a:buClr>
              <a:buSzPct val="123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2. CopyOnWriteArrayList is to be used in a Thread based environment where read operations </a:t>
            </a:r>
          </a:p>
          <a:p>
            <a:pPr marL="457200" indent="-317500" algn="just" defTabSz="457200">
              <a:spcBef>
                <a:spcPts val="1100"/>
              </a:spcBef>
              <a:buClr>
                <a:srgbClr val="000000">
                  <a:alpha val="87058"/>
                </a:srgbClr>
              </a:buClr>
              <a:buSzPct val="123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are very frequent and update operations are rare.</a:t>
            </a:r>
          </a:p>
          <a:p>
            <a:pPr marL="457200" indent="-317500" algn="just" defTabSz="457200">
              <a:spcBef>
                <a:spcPts val="1100"/>
              </a:spcBef>
              <a:buClr>
                <a:srgbClr val="000000">
                  <a:alpha val="87058"/>
                </a:srgbClr>
              </a:buClr>
              <a:buSzPct val="123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3. Iterator of CopyOnWriteArrayList will never throw ConcurrentModificationException.</a:t>
            </a:r>
          </a:p>
          <a:p>
            <a:pPr marL="457200" indent="-317500" algn="just" defTabSz="457200">
              <a:spcBef>
                <a:spcPts val="1100"/>
              </a:spcBef>
              <a:buClr>
                <a:srgbClr val="000000">
                  <a:alpha val="87058"/>
                </a:srgbClr>
              </a:buClr>
              <a:buSzPct val="123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4. Any type of modification to CopyOnWriteArrayList will not reflect during iteration since the iterator was created.</a:t>
            </a:r>
          </a:p>
          <a:p>
            <a:pPr marL="457200" indent="-317500" algn="just" defTabSz="457200">
              <a:spcBef>
                <a:spcPts val="1100"/>
              </a:spcBef>
              <a:buClr>
                <a:srgbClr val="000000">
                  <a:alpha val="87058"/>
                </a:srgbClr>
              </a:buClr>
              <a:buSzPct val="123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5. List modification methods like remove, set and add are not supported in the iteration. </a:t>
            </a:r>
          </a:p>
          <a:p>
            <a:pPr marL="457200" indent="-317500" algn="just" defTabSz="457200">
              <a:spcBef>
                <a:spcPts val="1100"/>
              </a:spcBef>
              <a:buClr>
                <a:srgbClr val="000000">
                  <a:alpha val="87058"/>
                </a:srgbClr>
              </a:buClr>
              <a:buSzPct val="123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method will throw UnsupportedOperationException.</a:t>
            </a:r>
          </a:p>
          <a:p>
            <a:pPr marL="457200" indent="-317500" algn="just" defTabSz="457200">
              <a:spcBef>
                <a:spcPts val="1100"/>
              </a:spcBef>
              <a:buClr>
                <a:srgbClr val="000000">
                  <a:alpha val="87058"/>
                </a:srgbClr>
              </a:buClr>
              <a:buSzPct val="123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null can be added to the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ode Taken From underlying source code of…"/>
          <p:cNvSpPr txBox="1"/>
          <p:nvPr>
            <p:ph type="subTitle" sz="quarter" idx="1"/>
          </p:nvPr>
        </p:nvSpPr>
        <p:spPr>
          <a:xfrm>
            <a:off x="211234" y="8381705"/>
            <a:ext cx="21971001" cy="1905001"/>
          </a:xfrm>
          <a:prstGeom prst="rect">
            <a:avLst/>
          </a:prstGeom>
        </p:spPr>
        <p:txBody>
          <a:bodyPr/>
          <a:lstStyle/>
          <a:p>
            <a:pPr defTabSz="586104">
              <a:defRPr sz="3905"/>
            </a:pPr>
            <a:r>
              <a:t>Code Taken From underlying source code of </a:t>
            </a:r>
          </a:p>
          <a:p>
            <a:pPr defTabSz="586104">
              <a:defRPr sz="3905"/>
            </a:pPr>
            <a:r>
              <a:t>“CopyOnWriteArrayList” class</a:t>
            </a:r>
          </a:p>
        </p:txBody>
      </p:sp>
      <p:pic>
        <p:nvPicPr>
          <p:cNvPr id="413" name="codye.png" descr="cody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30" y="1797938"/>
            <a:ext cx="10134601" cy="585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codye.png" descr="cody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25538" y="621265"/>
            <a:ext cx="9105333" cy="7086503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Note: We have tried to implement the same…"/>
          <p:cNvSpPr txBox="1"/>
          <p:nvPr/>
        </p:nvSpPr>
        <p:spPr>
          <a:xfrm>
            <a:off x="204578" y="10421810"/>
            <a:ext cx="8334960" cy="157571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Note: We have tried to implement the same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Functionality in C++. </a:t>
            </a:r>
          </a:p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[Code Attached]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Idea:"/>
          <p:cNvSpPr txBox="1"/>
          <p:nvPr>
            <p:ph type="subTitle" sz="quarter" idx="1"/>
          </p:nvPr>
        </p:nvSpPr>
        <p:spPr>
          <a:xfrm>
            <a:off x="92750" y="40433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Idea:</a:t>
            </a:r>
          </a:p>
        </p:txBody>
      </p:sp>
      <p:sp>
        <p:nvSpPr>
          <p:cNvPr id="418" name="1"/>
          <p:cNvSpPr/>
          <p:nvPr/>
        </p:nvSpPr>
        <p:spPr>
          <a:xfrm>
            <a:off x="2670702" y="3220171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9" name="1"/>
          <p:cNvSpPr/>
          <p:nvPr/>
        </p:nvSpPr>
        <p:spPr>
          <a:xfrm>
            <a:off x="2670702" y="486376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0" name="2"/>
          <p:cNvSpPr/>
          <p:nvPr/>
        </p:nvSpPr>
        <p:spPr>
          <a:xfrm>
            <a:off x="4172116" y="486376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1" name="1"/>
          <p:cNvSpPr/>
          <p:nvPr/>
        </p:nvSpPr>
        <p:spPr>
          <a:xfrm>
            <a:off x="2631825" y="6507361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2" name="2"/>
          <p:cNvSpPr/>
          <p:nvPr/>
        </p:nvSpPr>
        <p:spPr>
          <a:xfrm>
            <a:off x="4133239" y="6507361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3" name="3"/>
          <p:cNvSpPr/>
          <p:nvPr/>
        </p:nvSpPr>
        <p:spPr>
          <a:xfrm>
            <a:off x="5634653" y="6507361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4" name="1"/>
          <p:cNvSpPr/>
          <p:nvPr/>
        </p:nvSpPr>
        <p:spPr>
          <a:xfrm>
            <a:off x="2631825" y="815095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5" name="2"/>
          <p:cNvSpPr/>
          <p:nvPr/>
        </p:nvSpPr>
        <p:spPr>
          <a:xfrm>
            <a:off x="4133239" y="815095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26" name="3"/>
          <p:cNvSpPr/>
          <p:nvPr/>
        </p:nvSpPr>
        <p:spPr>
          <a:xfrm>
            <a:off x="5634653" y="815095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7" name="4"/>
          <p:cNvSpPr/>
          <p:nvPr/>
        </p:nvSpPr>
        <p:spPr>
          <a:xfrm>
            <a:off x="7136067" y="815095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8" name="1"/>
          <p:cNvSpPr/>
          <p:nvPr/>
        </p:nvSpPr>
        <p:spPr>
          <a:xfrm>
            <a:off x="2616644" y="9794551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" name="2"/>
          <p:cNvSpPr/>
          <p:nvPr/>
        </p:nvSpPr>
        <p:spPr>
          <a:xfrm>
            <a:off x="4118058" y="9794551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0" name="3"/>
          <p:cNvSpPr/>
          <p:nvPr/>
        </p:nvSpPr>
        <p:spPr>
          <a:xfrm>
            <a:off x="5619472" y="9794551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1" name="1"/>
          <p:cNvSpPr/>
          <p:nvPr/>
        </p:nvSpPr>
        <p:spPr>
          <a:xfrm>
            <a:off x="2616644" y="11438145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2" name="2"/>
          <p:cNvSpPr/>
          <p:nvPr/>
        </p:nvSpPr>
        <p:spPr>
          <a:xfrm>
            <a:off x="4118058" y="11438145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3" name="3"/>
          <p:cNvSpPr/>
          <p:nvPr/>
        </p:nvSpPr>
        <p:spPr>
          <a:xfrm>
            <a:off x="5619472" y="11438145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4" name="5"/>
          <p:cNvSpPr/>
          <p:nvPr/>
        </p:nvSpPr>
        <p:spPr>
          <a:xfrm>
            <a:off x="7120886" y="11438145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435" name="codye.png" descr="cody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8269" y="623595"/>
            <a:ext cx="7493001" cy="2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Array1:"/>
          <p:cNvSpPr txBox="1"/>
          <p:nvPr/>
        </p:nvSpPr>
        <p:spPr>
          <a:xfrm>
            <a:off x="180208" y="3624489"/>
            <a:ext cx="10850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Array1:</a:t>
            </a:r>
          </a:p>
        </p:txBody>
      </p:sp>
      <p:sp>
        <p:nvSpPr>
          <p:cNvPr id="437" name="Array2 (Copy):"/>
          <p:cNvSpPr txBox="1"/>
          <p:nvPr/>
        </p:nvSpPr>
        <p:spPr>
          <a:xfrm>
            <a:off x="121356" y="5268083"/>
            <a:ext cx="205587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Array2 (Copy):</a:t>
            </a:r>
          </a:p>
        </p:txBody>
      </p:sp>
      <p:sp>
        <p:nvSpPr>
          <p:cNvPr id="438" name="Array3 (Copy):"/>
          <p:cNvSpPr txBox="1"/>
          <p:nvPr/>
        </p:nvSpPr>
        <p:spPr>
          <a:xfrm>
            <a:off x="121356" y="6911678"/>
            <a:ext cx="205587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Array3 (Copy):</a:t>
            </a:r>
          </a:p>
        </p:txBody>
      </p:sp>
      <p:sp>
        <p:nvSpPr>
          <p:cNvPr id="439" name="Array4 (Copy):"/>
          <p:cNvSpPr txBox="1"/>
          <p:nvPr/>
        </p:nvSpPr>
        <p:spPr>
          <a:xfrm>
            <a:off x="121356" y="8555273"/>
            <a:ext cx="205587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Array4 (Copy):</a:t>
            </a:r>
          </a:p>
        </p:txBody>
      </p:sp>
      <p:sp>
        <p:nvSpPr>
          <p:cNvPr id="440" name="Array5 (Copy):"/>
          <p:cNvSpPr txBox="1"/>
          <p:nvPr/>
        </p:nvSpPr>
        <p:spPr>
          <a:xfrm>
            <a:off x="121356" y="10388442"/>
            <a:ext cx="205587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Array5 (Copy):</a:t>
            </a:r>
          </a:p>
        </p:txBody>
      </p:sp>
      <p:sp>
        <p:nvSpPr>
          <p:cNvPr id="441" name="Array6 (Copy):"/>
          <p:cNvSpPr txBox="1"/>
          <p:nvPr/>
        </p:nvSpPr>
        <p:spPr>
          <a:xfrm>
            <a:off x="121356" y="11842462"/>
            <a:ext cx="205587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Array6 (Copy):</a:t>
            </a:r>
          </a:p>
        </p:txBody>
      </p:sp>
      <p:sp>
        <p:nvSpPr>
          <p:cNvPr id="442" name="Rectangle"/>
          <p:cNvSpPr/>
          <p:nvPr/>
        </p:nvSpPr>
        <p:spPr>
          <a:xfrm>
            <a:off x="2433734" y="3181590"/>
            <a:ext cx="7641477" cy="6420438"/>
          </a:xfrm>
          <a:prstGeom prst="rect">
            <a:avLst/>
          </a:prstGeom>
          <a:solidFill>
            <a:schemeClr val="accent1">
              <a:lumOff val="13575"/>
              <a:alpha val="25554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43" name="V1"/>
          <p:cNvSpPr txBox="1"/>
          <p:nvPr/>
        </p:nvSpPr>
        <p:spPr>
          <a:xfrm>
            <a:off x="9374048" y="3624489"/>
            <a:ext cx="47000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V1</a:t>
            </a:r>
          </a:p>
        </p:txBody>
      </p:sp>
      <p:sp>
        <p:nvSpPr>
          <p:cNvPr id="444" name="V2"/>
          <p:cNvSpPr txBox="1"/>
          <p:nvPr/>
        </p:nvSpPr>
        <p:spPr>
          <a:xfrm>
            <a:off x="9374048" y="5268083"/>
            <a:ext cx="47000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V2</a:t>
            </a:r>
          </a:p>
        </p:txBody>
      </p:sp>
      <p:sp>
        <p:nvSpPr>
          <p:cNvPr id="445" name="V3"/>
          <p:cNvSpPr txBox="1"/>
          <p:nvPr/>
        </p:nvSpPr>
        <p:spPr>
          <a:xfrm>
            <a:off x="9374048" y="6911678"/>
            <a:ext cx="47000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V3</a:t>
            </a:r>
          </a:p>
        </p:txBody>
      </p:sp>
      <p:sp>
        <p:nvSpPr>
          <p:cNvPr id="446" name="V4"/>
          <p:cNvSpPr txBox="1"/>
          <p:nvPr/>
        </p:nvSpPr>
        <p:spPr>
          <a:xfrm>
            <a:off x="9374048" y="8555273"/>
            <a:ext cx="47000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V4</a:t>
            </a:r>
          </a:p>
        </p:txBody>
      </p:sp>
      <p:sp>
        <p:nvSpPr>
          <p:cNvPr id="447" name="Read Only/ Immutable"/>
          <p:cNvSpPr txBox="1"/>
          <p:nvPr/>
        </p:nvSpPr>
        <p:spPr>
          <a:xfrm>
            <a:off x="4447118" y="3745525"/>
            <a:ext cx="4420515" cy="585113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Read Only/ Immutable </a:t>
            </a:r>
          </a:p>
        </p:txBody>
      </p:sp>
      <p:sp>
        <p:nvSpPr>
          <p:cNvPr id="448" name="Thread 2: list.add(5)"/>
          <p:cNvSpPr/>
          <p:nvPr/>
        </p:nvSpPr>
        <p:spPr>
          <a:xfrm>
            <a:off x="15893513" y="8150956"/>
            <a:ext cx="4588073" cy="1270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Thread 2: list.add(5)</a:t>
            </a:r>
          </a:p>
        </p:txBody>
      </p:sp>
      <p:sp>
        <p:nvSpPr>
          <p:cNvPr id="449" name="Thread 1: list.remove(4)"/>
          <p:cNvSpPr/>
          <p:nvPr/>
        </p:nvSpPr>
        <p:spPr>
          <a:xfrm>
            <a:off x="15893513" y="6223000"/>
            <a:ext cx="4588073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Thread 1: list.remove(4)</a:t>
            </a:r>
          </a:p>
        </p:txBody>
      </p:sp>
      <p:pic>
        <p:nvPicPr>
          <p:cNvPr id="45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702108">
            <a:off x="6666450" y="8220694"/>
            <a:ext cx="9412583" cy="405592"/>
          </a:xfrm>
          <a:prstGeom prst="rect">
            <a:avLst/>
          </a:prstGeom>
        </p:spPr>
      </p:pic>
      <p:sp>
        <p:nvSpPr>
          <p:cNvPr id="452" name="Lock"/>
          <p:cNvSpPr txBox="1"/>
          <p:nvPr/>
        </p:nvSpPr>
        <p:spPr>
          <a:xfrm rot="20077478">
            <a:off x="7194763" y="9186724"/>
            <a:ext cx="83119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Lock</a:t>
            </a:r>
          </a:p>
        </p:txBody>
      </p:sp>
      <p:pic>
        <p:nvPicPr>
          <p:cNvPr id="45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453256">
            <a:off x="6340883" y="9163446"/>
            <a:ext cx="10168994" cy="405591"/>
          </a:xfrm>
          <a:prstGeom prst="rect">
            <a:avLst/>
          </a:prstGeom>
        </p:spPr>
      </p:pic>
      <p:sp>
        <p:nvSpPr>
          <p:cNvPr id="455" name="UnLock"/>
          <p:cNvSpPr txBox="1"/>
          <p:nvPr/>
        </p:nvSpPr>
        <p:spPr>
          <a:xfrm rot="20077478">
            <a:off x="6976280" y="10199021"/>
            <a:ext cx="123779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defRPr>
            </a:lvl1pPr>
          </a:lstStyle>
          <a:p>
            <a:pPr/>
            <a:r>
              <a:t>UnLock</a:t>
            </a:r>
          </a:p>
        </p:txBody>
      </p:sp>
      <p:pic>
        <p:nvPicPr>
          <p:cNvPr id="456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9702108">
            <a:off x="7377205" y="9864290"/>
            <a:ext cx="9412582" cy="405591"/>
          </a:xfrm>
          <a:prstGeom prst="rect">
            <a:avLst/>
          </a:prstGeom>
        </p:spPr>
      </p:pic>
      <p:pic>
        <p:nvPicPr>
          <p:cNvPr id="458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453256">
            <a:off x="7051637" y="10807041"/>
            <a:ext cx="10168994" cy="405591"/>
          </a:xfrm>
          <a:prstGeom prst="rect">
            <a:avLst/>
          </a:prstGeom>
        </p:spPr>
      </p:pic>
      <p:sp>
        <p:nvSpPr>
          <p:cNvPr id="460" name="Lock"/>
          <p:cNvSpPr txBox="1"/>
          <p:nvPr/>
        </p:nvSpPr>
        <p:spPr>
          <a:xfrm rot="20077478">
            <a:off x="8435512" y="10735532"/>
            <a:ext cx="83119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Lock</a:t>
            </a:r>
          </a:p>
        </p:txBody>
      </p:sp>
      <p:sp>
        <p:nvSpPr>
          <p:cNvPr id="461" name="UnLock"/>
          <p:cNvSpPr txBox="1"/>
          <p:nvPr/>
        </p:nvSpPr>
        <p:spPr>
          <a:xfrm rot="20077478">
            <a:off x="8217029" y="11747829"/>
            <a:ext cx="123779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UnLock</a:t>
            </a:r>
          </a:p>
        </p:txBody>
      </p:sp>
      <p:sp>
        <p:nvSpPr>
          <p:cNvPr id="462" name="Thread Safe"/>
          <p:cNvSpPr txBox="1"/>
          <p:nvPr/>
        </p:nvSpPr>
        <p:spPr>
          <a:xfrm>
            <a:off x="10812742" y="8431527"/>
            <a:ext cx="2380793" cy="58511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Thread Safe</a:t>
            </a:r>
          </a:p>
        </p:txBody>
      </p:sp>
      <p:sp>
        <p:nvSpPr>
          <p:cNvPr id="463" name="Thread Safe"/>
          <p:cNvSpPr txBox="1"/>
          <p:nvPr/>
        </p:nvSpPr>
        <p:spPr>
          <a:xfrm>
            <a:off x="11001603" y="10136995"/>
            <a:ext cx="2380794" cy="585112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Thread Safe</a:t>
            </a:r>
          </a:p>
        </p:txBody>
      </p:sp>
      <p:sp>
        <p:nvSpPr>
          <p:cNvPr id="464" name="V5"/>
          <p:cNvSpPr txBox="1"/>
          <p:nvPr/>
        </p:nvSpPr>
        <p:spPr>
          <a:xfrm>
            <a:off x="9392378" y="9973159"/>
            <a:ext cx="47000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V5</a:t>
            </a:r>
          </a:p>
        </p:txBody>
      </p:sp>
      <p:sp>
        <p:nvSpPr>
          <p:cNvPr id="465" name="V6"/>
          <p:cNvSpPr txBox="1"/>
          <p:nvPr/>
        </p:nvSpPr>
        <p:spPr>
          <a:xfrm>
            <a:off x="9392378" y="11747675"/>
            <a:ext cx="47000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3. Application In Clojure"/>
          <p:cNvSpPr txBox="1"/>
          <p:nvPr>
            <p:ph type="ctrTitle"/>
          </p:nvPr>
        </p:nvSpPr>
        <p:spPr>
          <a:xfrm>
            <a:off x="282321" y="607883"/>
            <a:ext cx="21971005" cy="1638982"/>
          </a:xfrm>
          <a:prstGeom prst="rect">
            <a:avLst/>
          </a:prstGeom>
        </p:spPr>
        <p:txBody>
          <a:bodyPr/>
          <a:lstStyle>
            <a:lvl1pPr defTabSz="2121354">
              <a:defRPr spc="-201" sz="10092"/>
            </a:lvl1pPr>
          </a:lstStyle>
          <a:p>
            <a:pPr/>
            <a:r>
              <a:t>3. Application In Clojure</a:t>
            </a:r>
          </a:p>
        </p:txBody>
      </p:sp>
      <p:sp>
        <p:nvSpPr>
          <p:cNvPr id="468" name="Clojure…"/>
          <p:cNvSpPr txBox="1"/>
          <p:nvPr/>
        </p:nvSpPr>
        <p:spPr>
          <a:xfrm>
            <a:off x="167804" y="2628548"/>
            <a:ext cx="24048393" cy="405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Clojure</a:t>
            </a:r>
            <a:endParaRPr b="0"/>
          </a:p>
          <a:p>
            <a:pPr algn="l" defTabSz="457200">
              <a:defRPr b="1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7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Like many programming languages in the </a:t>
            </a:r>
            <a:r>
              <a:rPr>
                <a:hlinkClick r:id="rId2" invalidUrl="" action="" tgtFrame="" tooltip="" history="1" highlightClick="0" endSnd="0"/>
              </a:rPr>
              <a:t>Lisp</a:t>
            </a:r>
            <a:r>
              <a:t> family, Clojure contains an implementation of a linked list, but unlike other dialects its implementation of a Linked List has enforced persistence instead of being persistent by convention.</a:t>
            </a:r>
            <a:r>
              <a:rPr baseline="31999">
                <a:hlinkClick r:id="rId3" invalidUrl="" action="" tgtFrame="" tooltip="" history="1" highlightClick="0" endSnd="0"/>
              </a:rPr>
              <a:t>[19]</a:t>
            </a:r>
            <a:r>
              <a:t> Clojure also has efficient implementations of persistent vectors, maps, and sets based on persistent hash array mapped tries. These data structures implement the mandatory read-only parts of the </a:t>
            </a:r>
            <a:r>
              <a:rPr>
                <a:hlinkClick r:id="rId4" invalidUrl="" action="" tgtFrame="" tooltip="" history="1" highlightClick="0" endSnd="0"/>
              </a:rPr>
              <a:t>Java collections framework</a:t>
            </a:r>
            <a:r>
              <a:t>.</a:t>
            </a:r>
            <a:r>
              <a:rPr baseline="31999">
                <a:hlinkClick r:id="rId5" invalidUrl="" action="" tgtFrame="" tooltip="" history="1" highlightClick="0" endSnd="0"/>
              </a:rPr>
              <a:t>[20]</a:t>
            </a:r>
          </a:p>
          <a:p>
            <a:pPr algn="l" defTabSz="457200">
              <a:spcBef>
                <a:spcPts val="7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The designers of the Clojure language advocate the use of persistent data structures over mutable data structures because they have </a:t>
            </a:r>
            <a:r>
              <a:rPr>
                <a:hlinkClick r:id="rId6" invalidUrl="" action="" tgtFrame="" tooltip="" history="1" highlightClick="0" endSnd="0"/>
              </a:rPr>
              <a:t>value semantics</a:t>
            </a:r>
            <a:r>
              <a:t> which gives the benefit of making them freely shareable between threads with cheap aliases, easy to fabricate, and language independent.</a:t>
            </a:r>
            <a:r>
              <a:rPr baseline="31999">
                <a:hlinkClick r:id="rId7" invalidUrl="" action="" tgtFrame="" tooltip="" history="1" highlightClick="0" endSnd="0"/>
              </a:rPr>
              <a:t>[21]</a:t>
            </a:r>
          </a:p>
          <a:p>
            <a:pPr algn="l" defTabSz="457200">
              <a:spcBef>
                <a:spcPts val="7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These data structures form the basis of Clojure's support for </a:t>
            </a:r>
            <a:r>
              <a:rPr>
                <a:hlinkClick r:id="rId8" invalidUrl="" action="" tgtFrame="" tooltip="" history="1" highlightClick="0" endSnd="0"/>
              </a:rPr>
              <a:t>parallel computing</a:t>
            </a:r>
            <a:r>
              <a:t> since they allow for easy retries of operations to sidestep </a:t>
            </a:r>
            <a:r>
              <a:rPr>
                <a:hlinkClick r:id="rId9" invalidUrl="" action="" tgtFrame="" tooltip="" history="1" highlightClick="0" endSnd="0"/>
              </a:rPr>
              <a:t>data races</a:t>
            </a:r>
            <a:r>
              <a:t> and atomic </a:t>
            </a:r>
            <a:r>
              <a:rPr>
                <a:hlinkClick r:id="rId10" invalidUrl="" action="" tgtFrame="" tooltip="" history="1" highlightClick="0" endSnd="0"/>
              </a:rPr>
              <a:t>compare and swap</a:t>
            </a:r>
            <a:r>
              <a:t> semantics.</a:t>
            </a:r>
            <a:r>
              <a:rPr baseline="31999">
                <a:hlinkClick r:id="rId11" invalidUrl="" action="" tgtFrame="" tooltip="" history="1" highlightClick="0" endSnd="0"/>
              </a:rPr>
              <a:t>[22]</a:t>
            </a:r>
          </a:p>
        </p:txBody>
      </p:sp>
      <p:sp>
        <p:nvSpPr>
          <p:cNvPr id="469" name="Extract Taken from wikipedia"/>
          <p:cNvSpPr txBox="1"/>
          <p:nvPr/>
        </p:nvSpPr>
        <p:spPr>
          <a:xfrm>
            <a:off x="20133732" y="13120238"/>
            <a:ext cx="411662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Extract Taken from wikipedia </a:t>
            </a:r>
          </a:p>
        </p:txBody>
      </p:sp>
      <p:sp>
        <p:nvSpPr>
          <p:cNvPr id="470" name="[Slides in Clojure are attached Separately ]"/>
          <p:cNvSpPr txBox="1"/>
          <p:nvPr/>
        </p:nvSpPr>
        <p:spPr>
          <a:xfrm>
            <a:off x="35902" y="10750559"/>
            <a:ext cx="592348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[Slides in Clojure are attached Separately ]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