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rtia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Persistent Data-structure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94" name="update(f1,A,2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update(f1,A,22)</a:t>
            </a:r>
          </a:p>
        </p:txBody>
      </p:sp>
      <p:sp>
        <p:nvSpPr>
          <p:cNvPr id="39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9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9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8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39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0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4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40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1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1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41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1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1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29" name="remove(C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remove(C)</a:t>
            </a:r>
          </a:p>
        </p:txBody>
      </p:sp>
      <p:sp>
        <p:nvSpPr>
          <p:cNvPr id="43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3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3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33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3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3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4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458" name="update(f1,D,4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update(f1,D,40)</a:t>
            </a:r>
          </a:p>
        </p:txBody>
      </p:sp>
      <p:sp>
        <p:nvSpPr>
          <p:cNvPr id="459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460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66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461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62" name="22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63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1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2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467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8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69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3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472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73" name="4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40</a:t>
              </a:r>
            </a:p>
          </p:txBody>
        </p:sp>
        <p:sp>
          <p:nvSpPr>
            <p:cNvPr id="474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9992557" y="3933131"/>
            <a:ext cx="7037685" cy="2909031"/>
            <a:chOff x="0" y="0"/>
            <a:chExt cx="7037683" cy="2909030"/>
          </a:xfrm>
        </p:grpSpPr>
        <p:sp>
          <p:nvSpPr>
            <p:cNvPr id="476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77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78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4" name="Connection Line"/>
            <p:cNvSpPr/>
            <p:nvPr/>
          </p:nvSpPr>
          <p:spPr>
            <a:xfrm>
              <a:off x="2388264" y="886550"/>
              <a:ext cx="4649420" cy="202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241" y="654"/>
                    <a:pt x="19441" y="7854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 </a:t>
            </a:r>
          </a:p>
        </p:txBody>
      </p:sp>
      <p:sp>
        <p:nvSpPr>
          <p:cNvPr id="48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488" name="start = init() : To initiate linked list and “start” pointer holds the starting position in v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 in v0</a:t>
            </a:r>
          </a:p>
          <a:p>
            <a:pPr/>
            <a:r>
              <a:t>add(x, y)   :   Add new node x after y and update the version </a:t>
            </a:r>
          </a:p>
          <a:p>
            <a:pPr/>
            <a:r>
              <a:t>remove(x) :   Remove node x and update the version</a:t>
            </a:r>
          </a:p>
          <a:p>
            <a:pPr/>
            <a:r>
              <a:t>iterate_over_LL(v) : Iterate over the whole linked list in version v </a:t>
            </a:r>
          </a:p>
          <a:p>
            <a:pPr/>
            <a:r>
              <a:t>update(f_i,x,val) : Update the i-th  field in node x to new value ‘val’ and update the version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ersistent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Linked List</a:t>
            </a:r>
          </a:p>
        </p:txBody>
      </p:sp>
      <p:sp>
        <p:nvSpPr>
          <p:cNvPr id="491" name="N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</a:t>
            </a:r>
          </a:p>
        </p:txBody>
      </p:sp>
      <p:grpSp>
        <p:nvGrpSpPr>
          <p:cNvPr id="502" name="Group"/>
          <p:cNvGrpSpPr/>
          <p:nvPr/>
        </p:nvGrpSpPr>
        <p:grpSpPr>
          <a:xfrm>
            <a:off x="3512790" y="4686174"/>
            <a:ext cx="8865550" cy="7856475"/>
            <a:chOff x="0" y="0"/>
            <a:chExt cx="8865548" cy="7856473"/>
          </a:xfrm>
        </p:grpSpPr>
        <p:sp>
          <p:nvSpPr>
            <p:cNvPr id="492" name="X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</a:t>
              </a:r>
            </a:p>
          </p:txBody>
        </p:sp>
        <p:sp>
          <p:nvSpPr>
            <p:cNvPr id="493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94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95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96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497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498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499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1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03" name="VERSION REDIRECTOR MODULE"/>
          <p:cNvSpPr/>
          <p:nvPr/>
        </p:nvSpPr>
        <p:spPr>
          <a:xfrm>
            <a:off x="10703915" y="2900918"/>
            <a:ext cx="364071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VERSION REDIRECTOR MODULE 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15037947" y="4686174"/>
            <a:ext cx="8865549" cy="7856475"/>
            <a:chOff x="0" y="0"/>
            <a:chExt cx="8865548" cy="7856473"/>
          </a:xfrm>
        </p:grpSpPr>
        <p:sp>
          <p:nvSpPr>
            <p:cNvPr id="504" name="X’"/>
            <p:cNvSpPr/>
            <p:nvPr/>
          </p:nvSpPr>
          <p:spPr>
            <a:xfrm>
              <a:off x="4805" y="849618"/>
              <a:ext cx="8860744" cy="70068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 </a:t>
              </a:r>
              <a:r>
                <a:rPr sz="43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rPr>
                <a:t>X’</a:t>
              </a:r>
            </a:p>
          </p:txBody>
        </p:sp>
        <p:sp>
          <p:nvSpPr>
            <p:cNvPr id="505" name="DEFAULT FIELDS"/>
            <p:cNvSpPr/>
            <p:nvPr/>
          </p:nvSpPr>
          <p:spPr>
            <a:xfrm>
              <a:off x="383953" y="1205070"/>
              <a:ext cx="1601270" cy="64886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506" name="BACK POINTERS"/>
            <p:cNvSpPr/>
            <p:nvPr/>
          </p:nvSpPr>
          <p:spPr>
            <a:xfrm>
              <a:off x="2451202" y="1205070"/>
              <a:ext cx="1708498" cy="64886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507" name="MODIFICATION LOGS"/>
            <p:cNvSpPr/>
            <p:nvPr/>
          </p:nvSpPr>
          <p:spPr>
            <a:xfrm>
              <a:off x="5123311" y="1204627"/>
              <a:ext cx="3361885" cy="648953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508" name="F1 (VALUE)"/>
            <p:cNvSpPr/>
            <p:nvPr/>
          </p:nvSpPr>
          <p:spPr>
            <a:xfrm>
              <a:off x="549588" y="191597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 (VALUE)</a:t>
              </a:r>
            </a:p>
          </p:txBody>
        </p:sp>
        <p:sp>
          <p:nvSpPr>
            <p:cNvPr id="509" name="F2(NEXT)"/>
            <p:cNvSpPr/>
            <p:nvPr/>
          </p:nvSpPr>
          <p:spPr>
            <a:xfrm>
              <a:off x="549588" y="5810763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F2(NEXT)</a:t>
              </a:r>
            </a:p>
          </p:txBody>
        </p:sp>
        <p:sp>
          <p:nvSpPr>
            <p:cNvPr id="510" name="BP"/>
            <p:cNvSpPr/>
            <p:nvPr/>
          </p:nvSpPr>
          <p:spPr>
            <a:xfrm>
              <a:off x="2670450" y="3718045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sp>
          <p:nvSpPr>
            <p:cNvPr id="511" name="Rectangle"/>
            <p:cNvSpPr/>
            <p:nvPr/>
          </p:nvSpPr>
          <p:spPr>
            <a:xfrm>
              <a:off x="5288946" y="191597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2" name="Rectangle"/>
            <p:cNvSpPr/>
            <p:nvPr/>
          </p:nvSpPr>
          <p:spPr>
            <a:xfrm>
              <a:off x="5288946" y="5810763"/>
              <a:ext cx="303061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3" name="DEFAULT VERSION"/>
            <p:cNvSpPr/>
            <p:nvPr/>
          </p:nvSpPr>
          <p:spPr>
            <a:xfrm>
              <a:off x="0" y="0"/>
              <a:ext cx="3030616" cy="93477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VERSION</a:t>
              </a:r>
            </a:p>
          </p:txBody>
        </p:sp>
      </p:grpSp>
      <p:sp>
        <p:nvSpPr>
          <p:cNvPr id="515" name="Line"/>
          <p:cNvSpPr/>
          <p:nvPr/>
        </p:nvSpPr>
        <p:spPr>
          <a:xfrm flipH="1">
            <a:off x="6525533" y="3535738"/>
            <a:ext cx="4157236" cy="16550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6" name="Line"/>
          <p:cNvSpPr/>
          <p:nvPr/>
        </p:nvSpPr>
        <p:spPr>
          <a:xfrm>
            <a:off x="14290539" y="3500081"/>
            <a:ext cx="2524871" cy="12571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7" name="Line"/>
          <p:cNvSpPr/>
          <p:nvPr/>
        </p:nvSpPr>
        <p:spPr>
          <a:xfrm>
            <a:off x="14366733" y="3310466"/>
            <a:ext cx="5972879" cy="12205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18" name="Table"/>
          <p:cNvGraphicFramePr/>
          <p:nvPr/>
        </p:nvGraphicFramePr>
        <p:xfrm>
          <a:off x="14691941" y="1186779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519" name="VERSION…"/>
          <p:cNvSpPr txBox="1"/>
          <p:nvPr/>
        </p:nvSpPr>
        <p:spPr>
          <a:xfrm>
            <a:off x="14072647" y="665269"/>
            <a:ext cx="2150141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Ephemeral List and Corresponding Versions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</a:t>
            </a:r>
          </a:p>
        </p:txBody>
      </p:sp>
      <p:sp>
        <p:nvSpPr>
          <p:cNvPr id="522" name="START"/>
          <p:cNvSpPr/>
          <p:nvPr/>
        </p:nvSpPr>
        <p:spPr>
          <a:xfrm>
            <a:off x="277326" y="1726233"/>
            <a:ext cx="569245" cy="641845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206236" y="2572739"/>
            <a:ext cx="5271350" cy="641845"/>
            <a:chOff x="0" y="0"/>
            <a:chExt cx="5271349" cy="641843"/>
          </a:xfrm>
        </p:grpSpPr>
        <p:sp>
          <p:nvSpPr>
            <p:cNvPr id="523" name="START"/>
            <p:cNvSpPr/>
            <p:nvPr/>
          </p:nvSpPr>
          <p:spPr>
            <a:xfrm>
              <a:off x="0" y="46570"/>
              <a:ext cx="1242984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28" name="Group"/>
            <p:cNvGrpSpPr/>
            <p:nvPr/>
          </p:nvGrpSpPr>
          <p:grpSpPr>
            <a:xfrm>
              <a:off x="892989" y="-1"/>
              <a:ext cx="4378361" cy="641845"/>
              <a:chOff x="0" y="0"/>
              <a:chExt cx="4378359" cy="641843"/>
            </a:xfrm>
          </p:grpSpPr>
          <p:sp>
            <p:nvSpPr>
              <p:cNvPr id="524" name="A"/>
              <p:cNvSpPr/>
              <p:nvPr/>
            </p:nvSpPr>
            <p:spPr>
              <a:xfrm>
                <a:off x="1457807" y="0"/>
                <a:ext cx="2920553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5" name="1"/>
              <p:cNvSpPr/>
              <p:nvPr/>
            </p:nvSpPr>
            <p:spPr>
              <a:xfrm>
                <a:off x="1524332" y="46570"/>
                <a:ext cx="821486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6" name="Rectangle"/>
              <p:cNvSpPr/>
              <p:nvPr/>
            </p:nvSpPr>
            <p:spPr>
              <a:xfrm>
                <a:off x="3416514" y="46570"/>
                <a:ext cx="821485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5" name="Connection Line"/>
              <p:cNvSpPr/>
              <p:nvPr/>
            </p:nvSpPr>
            <p:spPr>
              <a:xfrm>
                <a:off x="0" y="271214"/>
                <a:ext cx="1991042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541" name="Group"/>
          <p:cNvGrpSpPr/>
          <p:nvPr/>
        </p:nvGrpSpPr>
        <p:grpSpPr>
          <a:xfrm>
            <a:off x="229932" y="3419245"/>
            <a:ext cx="8752852" cy="641845"/>
            <a:chOff x="0" y="0"/>
            <a:chExt cx="8752850" cy="641843"/>
          </a:xfrm>
        </p:grpSpPr>
        <p:sp>
          <p:nvSpPr>
            <p:cNvPr id="530" name="START"/>
            <p:cNvSpPr/>
            <p:nvPr/>
          </p:nvSpPr>
          <p:spPr>
            <a:xfrm>
              <a:off x="0" y="46570"/>
              <a:ext cx="1191681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856131" y="-1"/>
              <a:ext cx="5525249" cy="641845"/>
              <a:chOff x="0" y="0"/>
              <a:chExt cx="5525247" cy="641843"/>
            </a:xfrm>
          </p:grpSpPr>
          <p:sp>
            <p:nvSpPr>
              <p:cNvPr id="531" name="A"/>
              <p:cNvSpPr/>
              <p:nvPr/>
            </p:nvSpPr>
            <p:spPr>
              <a:xfrm>
                <a:off x="1397637" y="0"/>
                <a:ext cx="2800010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32" name="1"/>
              <p:cNvSpPr/>
              <p:nvPr/>
            </p:nvSpPr>
            <p:spPr>
              <a:xfrm>
                <a:off x="1461416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3275500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6" name="Connection Line"/>
              <p:cNvSpPr/>
              <p:nvPr/>
            </p:nvSpPr>
            <p:spPr>
              <a:xfrm>
                <a:off x="3616385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47" name="Connection Line"/>
              <p:cNvSpPr/>
              <p:nvPr/>
            </p:nvSpPr>
            <p:spPr>
              <a:xfrm>
                <a:off x="0" y="271214"/>
                <a:ext cx="1908863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40" name="Group"/>
            <p:cNvGrpSpPr/>
            <p:nvPr/>
          </p:nvGrpSpPr>
          <p:grpSpPr>
            <a:xfrm>
              <a:off x="5952842" y="-1"/>
              <a:ext cx="2800009" cy="481662"/>
              <a:chOff x="0" y="0"/>
              <a:chExt cx="2800008" cy="481660"/>
            </a:xfrm>
          </p:grpSpPr>
          <p:sp>
            <p:nvSpPr>
              <p:cNvPr id="537" name="B"/>
              <p:cNvSpPr/>
              <p:nvPr/>
            </p:nvSpPr>
            <p:spPr>
              <a:xfrm>
                <a:off x="-1" y="-1"/>
                <a:ext cx="2800010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38" name="2"/>
              <p:cNvSpPr/>
              <p:nvPr/>
            </p:nvSpPr>
            <p:spPr>
              <a:xfrm>
                <a:off x="63778" y="46570"/>
                <a:ext cx="787580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39" name="Rectangle"/>
              <p:cNvSpPr/>
              <p:nvPr/>
            </p:nvSpPr>
            <p:spPr>
              <a:xfrm>
                <a:off x="1877862" y="46570"/>
                <a:ext cx="78757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58" name="Group"/>
          <p:cNvGrpSpPr/>
          <p:nvPr/>
        </p:nvGrpSpPr>
        <p:grpSpPr>
          <a:xfrm>
            <a:off x="229933" y="4265751"/>
            <a:ext cx="12369131" cy="641845"/>
            <a:chOff x="0" y="0"/>
            <a:chExt cx="12369130" cy="641843"/>
          </a:xfrm>
        </p:grpSpPr>
        <p:sp>
          <p:nvSpPr>
            <p:cNvPr id="542" name="START"/>
            <p:cNvSpPr/>
            <p:nvPr/>
          </p:nvSpPr>
          <p:spPr>
            <a:xfrm>
              <a:off x="0" y="46570"/>
              <a:ext cx="1182405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48" name="Group"/>
            <p:cNvGrpSpPr/>
            <p:nvPr/>
          </p:nvGrpSpPr>
          <p:grpSpPr>
            <a:xfrm>
              <a:off x="849467" y="-1"/>
              <a:ext cx="5482239" cy="641845"/>
              <a:chOff x="0" y="0"/>
              <a:chExt cx="5482238" cy="641843"/>
            </a:xfrm>
          </p:grpSpPr>
          <p:sp>
            <p:nvSpPr>
              <p:cNvPr id="543" name="A"/>
              <p:cNvSpPr/>
              <p:nvPr/>
            </p:nvSpPr>
            <p:spPr>
              <a:xfrm>
                <a:off x="1386758" y="0"/>
                <a:ext cx="2778214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4" name="1"/>
              <p:cNvSpPr/>
              <p:nvPr/>
            </p:nvSpPr>
            <p:spPr>
              <a:xfrm>
                <a:off x="1450041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5" name="Rectangle"/>
              <p:cNvSpPr/>
              <p:nvPr/>
            </p:nvSpPr>
            <p:spPr>
              <a:xfrm>
                <a:off x="3250003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Connection Line"/>
              <p:cNvSpPr/>
              <p:nvPr/>
            </p:nvSpPr>
            <p:spPr>
              <a:xfrm>
                <a:off x="3588234" y="271214"/>
                <a:ext cx="1894005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49" name="Connection Line"/>
              <p:cNvSpPr/>
              <p:nvPr/>
            </p:nvSpPr>
            <p:spPr>
              <a:xfrm>
                <a:off x="0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53" name="Group"/>
            <p:cNvGrpSpPr/>
            <p:nvPr/>
          </p:nvGrpSpPr>
          <p:grpSpPr>
            <a:xfrm>
              <a:off x="5906504" y="-1"/>
              <a:ext cx="4095481" cy="641845"/>
              <a:chOff x="0" y="0"/>
              <a:chExt cx="4095479" cy="641843"/>
            </a:xfrm>
          </p:grpSpPr>
          <p:sp>
            <p:nvSpPr>
              <p:cNvPr id="549" name="B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50" name="2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51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0" name="Connection Line"/>
              <p:cNvSpPr/>
              <p:nvPr/>
            </p:nvSpPr>
            <p:spPr>
              <a:xfrm>
                <a:off x="2201476" y="271214"/>
                <a:ext cx="1894004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57" name="Group"/>
            <p:cNvGrpSpPr/>
            <p:nvPr/>
          </p:nvGrpSpPr>
          <p:grpSpPr>
            <a:xfrm>
              <a:off x="9590917" y="-1"/>
              <a:ext cx="2778214" cy="481662"/>
              <a:chOff x="0" y="0"/>
              <a:chExt cx="2778212" cy="481660"/>
            </a:xfrm>
          </p:grpSpPr>
          <p:sp>
            <p:nvSpPr>
              <p:cNvPr id="554" name="C"/>
              <p:cNvSpPr/>
              <p:nvPr/>
            </p:nvSpPr>
            <p:spPr>
              <a:xfrm>
                <a:off x="-1" y="-1"/>
                <a:ext cx="2778214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5" name="3"/>
              <p:cNvSpPr/>
              <p:nvPr/>
            </p:nvSpPr>
            <p:spPr>
              <a:xfrm>
                <a:off x="63282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6" name="Rectangle"/>
              <p:cNvSpPr/>
              <p:nvPr/>
            </p:nvSpPr>
            <p:spPr>
              <a:xfrm>
                <a:off x="1863244" y="46570"/>
                <a:ext cx="781449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87752" y="5112257"/>
            <a:ext cx="16169371" cy="641845"/>
            <a:chOff x="0" y="0"/>
            <a:chExt cx="16169370" cy="641843"/>
          </a:xfrm>
        </p:grpSpPr>
        <p:sp>
          <p:nvSpPr>
            <p:cNvPr id="559" name="START"/>
            <p:cNvSpPr/>
            <p:nvPr/>
          </p:nvSpPr>
          <p:spPr>
            <a:xfrm>
              <a:off x="0" y="46570"/>
              <a:ext cx="1190936" cy="38852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65" name="Group"/>
            <p:cNvGrpSpPr/>
            <p:nvPr/>
          </p:nvGrpSpPr>
          <p:grpSpPr>
            <a:xfrm>
              <a:off x="855596" y="-1"/>
              <a:ext cx="5521795" cy="641845"/>
              <a:chOff x="0" y="0"/>
              <a:chExt cx="5521793" cy="641843"/>
            </a:xfrm>
          </p:grpSpPr>
          <p:sp>
            <p:nvSpPr>
              <p:cNvPr id="560" name="A"/>
              <p:cNvSpPr/>
              <p:nvPr/>
            </p:nvSpPr>
            <p:spPr>
              <a:xfrm>
                <a:off x="1396764" y="0"/>
                <a:ext cx="2798259" cy="4816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" name="1"/>
              <p:cNvSpPr/>
              <p:nvPr/>
            </p:nvSpPr>
            <p:spPr>
              <a:xfrm>
                <a:off x="1460503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3273452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1" name="Connection Line"/>
              <p:cNvSpPr/>
              <p:nvPr/>
            </p:nvSpPr>
            <p:spPr>
              <a:xfrm>
                <a:off x="3614124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52" name="Connection Line"/>
              <p:cNvSpPr/>
              <p:nvPr/>
            </p:nvSpPr>
            <p:spPr>
              <a:xfrm>
                <a:off x="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0" name="Group"/>
            <p:cNvGrpSpPr/>
            <p:nvPr/>
          </p:nvGrpSpPr>
          <p:grpSpPr>
            <a:xfrm>
              <a:off x="5949120" y="-1"/>
              <a:ext cx="4125031" cy="641845"/>
              <a:chOff x="0" y="0"/>
              <a:chExt cx="4125029" cy="641843"/>
            </a:xfrm>
          </p:grpSpPr>
          <p:sp>
            <p:nvSpPr>
              <p:cNvPr id="566" name="B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7" name="2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3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9660117" y="-1"/>
              <a:ext cx="4125030" cy="641845"/>
              <a:chOff x="0" y="0"/>
              <a:chExt cx="4125029" cy="641843"/>
            </a:xfrm>
          </p:grpSpPr>
          <p:sp>
            <p:nvSpPr>
              <p:cNvPr id="571" name="C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2" name="3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4" name="Connection Line"/>
              <p:cNvSpPr/>
              <p:nvPr/>
            </p:nvSpPr>
            <p:spPr>
              <a:xfrm>
                <a:off x="2217360" y="271214"/>
                <a:ext cx="1907670" cy="370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13371112" y="-1"/>
              <a:ext cx="2798259" cy="481662"/>
              <a:chOff x="0" y="0"/>
              <a:chExt cx="2798257" cy="481660"/>
            </a:xfrm>
          </p:grpSpPr>
          <p:sp>
            <p:nvSpPr>
              <p:cNvPr id="576" name="D"/>
              <p:cNvSpPr/>
              <p:nvPr/>
            </p:nvSpPr>
            <p:spPr>
              <a:xfrm>
                <a:off x="-1" y="-1"/>
                <a:ext cx="2798259" cy="48166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7" name="4"/>
              <p:cNvSpPr/>
              <p:nvPr/>
            </p:nvSpPr>
            <p:spPr>
              <a:xfrm>
                <a:off x="63739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78" name="X"/>
              <p:cNvSpPr/>
              <p:nvPr/>
            </p:nvSpPr>
            <p:spPr>
              <a:xfrm>
                <a:off x="1876688" y="46570"/>
                <a:ext cx="787087" cy="3885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02" name="Group"/>
          <p:cNvGrpSpPr/>
          <p:nvPr/>
        </p:nvGrpSpPr>
        <p:grpSpPr>
          <a:xfrm>
            <a:off x="27089" y="6219134"/>
            <a:ext cx="16290698" cy="708052"/>
            <a:chOff x="0" y="0"/>
            <a:chExt cx="16290697" cy="708051"/>
          </a:xfrm>
        </p:grpSpPr>
        <p:sp>
          <p:nvSpPr>
            <p:cNvPr id="581" name="START"/>
            <p:cNvSpPr/>
            <p:nvPr/>
          </p:nvSpPr>
          <p:spPr>
            <a:xfrm>
              <a:off x="0" y="51374"/>
              <a:ext cx="1199872" cy="42859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587" name="Group"/>
            <p:cNvGrpSpPr/>
            <p:nvPr/>
          </p:nvGrpSpPr>
          <p:grpSpPr>
            <a:xfrm>
              <a:off x="862016" y="0"/>
              <a:ext cx="5563227" cy="708052"/>
              <a:chOff x="0" y="0"/>
              <a:chExt cx="5563225" cy="708051"/>
            </a:xfrm>
          </p:grpSpPr>
          <p:sp>
            <p:nvSpPr>
              <p:cNvPr id="582" name="A"/>
              <p:cNvSpPr/>
              <p:nvPr/>
            </p:nvSpPr>
            <p:spPr>
              <a:xfrm>
                <a:off x="1407244" y="0"/>
                <a:ext cx="2819256" cy="5313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3" name="1"/>
              <p:cNvSpPr/>
              <p:nvPr/>
            </p:nvSpPr>
            <p:spPr>
              <a:xfrm>
                <a:off x="1471462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3298014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" name="Connection Line"/>
              <p:cNvSpPr/>
              <p:nvPr/>
            </p:nvSpPr>
            <p:spPr>
              <a:xfrm>
                <a:off x="3641242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56" name="Connection Line"/>
              <p:cNvSpPr/>
              <p:nvPr/>
            </p:nvSpPr>
            <p:spPr>
              <a:xfrm>
                <a:off x="0" y="299191"/>
                <a:ext cx="1921984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5993760" y="0"/>
              <a:ext cx="4155982" cy="708052"/>
              <a:chOff x="0" y="0"/>
              <a:chExt cx="4155981" cy="708051"/>
            </a:xfrm>
          </p:grpSpPr>
          <p:sp>
            <p:nvSpPr>
              <p:cNvPr id="588" name="B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9" name="10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7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9732602" y="0"/>
              <a:ext cx="4155982" cy="708052"/>
              <a:chOff x="0" y="0"/>
              <a:chExt cx="4155981" cy="708051"/>
            </a:xfrm>
          </p:grpSpPr>
          <p:sp>
            <p:nvSpPr>
              <p:cNvPr id="593" name="C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4" name="3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8" name="Connection Line"/>
              <p:cNvSpPr/>
              <p:nvPr/>
            </p:nvSpPr>
            <p:spPr>
              <a:xfrm>
                <a:off x="2233997" y="299191"/>
                <a:ext cx="1921985" cy="408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3471442" y="-1"/>
              <a:ext cx="2819256" cy="531347"/>
              <a:chOff x="0" y="0"/>
              <a:chExt cx="2819254" cy="531345"/>
            </a:xfrm>
          </p:grpSpPr>
          <p:sp>
            <p:nvSpPr>
              <p:cNvPr id="598" name="D"/>
              <p:cNvSpPr/>
              <p:nvPr/>
            </p:nvSpPr>
            <p:spPr>
              <a:xfrm>
                <a:off x="-1" y="-1"/>
                <a:ext cx="2819256" cy="531347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9" name="4"/>
              <p:cNvSpPr/>
              <p:nvPr/>
            </p:nvSpPr>
            <p:spPr>
              <a:xfrm>
                <a:off x="64217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0" name="X"/>
              <p:cNvSpPr/>
              <p:nvPr/>
            </p:nvSpPr>
            <p:spPr>
              <a:xfrm>
                <a:off x="1890769" y="51374"/>
                <a:ext cx="792993" cy="4285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24" name="Group"/>
          <p:cNvGrpSpPr/>
          <p:nvPr/>
        </p:nvGrpSpPr>
        <p:grpSpPr>
          <a:xfrm>
            <a:off x="105159" y="7237923"/>
            <a:ext cx="16466313" cy="662664"/>
            <a:chOff x="0" y="0"/>
            <a:chExt cx="16466312" cy="662662"/>
          </a:xfrm>
        </p:grpSpPr>
        <p:sp>
          <p:nvSpPr>
            <p:cNvPr id="603" name="START"/>
            <p:cNvSpPr/>
            <p:nvPr/>
          </p:nvSpPr>
          <p:spPr>
            <a:xfrm>
              <a:off x="0" y="48080"/>
              <a:ext cx="1212807" cy="40112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09" name="Group"/>
            <p:cNvGrpSpPr/>
            <p:nvPr/>
          </p:nvGrpSpPr>
          <p:grpSpPr>
            <a:xfrm>
              <a:off x="871309" y="-1"/>
              <a:ext cx="5623199" cy="662664"/>
              <a:chOff x="0" y="0"/>
              <a:chExt cx="5623198" cy="662662"/>
            </a:xfrm>
          </p:grpSpPr>
          <p:sp>
            <p:nvSpPr>
              <p:cNvPr id="604" name="A"/>
              <p:cNvSpPr/>
              <p:nvPr/>
            </p:nvSpPr>
            <p:spPr>
              <a:xfrm>
                <a:off x="1422415" y="0"/>
                <a:ext cx="2849647" cy="49728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5" name="1"/>
              <p:cNvSpPr/>
              <p:nvPr/>
            </p:nvSpPr>
            <p:spPr>
              <a:xfrm>
                <a:off x="1487324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333567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9" name="Connection Line"/>
              <p:cNvSpPr/>
              <p:nvPr/>
            </p:nvSpPr>
            <p:spPr>
              <a:xfrm>
                <a:off x="3680495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0" name="Connection Line"/>
              <p:cNvSpPr/>
              <p:nvPr/>
            </p:nvSpPr>
            <p:spPr>
              <a:xfrm>
                <a:off x="0" y="280011"/>
                <a:ext cx="1942703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4" name="Group"/>
            <p:cNvGrpSpPr/>
            <p:nvPr/>
          </p:nvGrpSpPr>
          <p:grpSpPr>
            <a:xfrm>
              <a:off x="6058373" y="-1"/>
              <a:ext cx="4200784" cy="662664"/>
              <a:chOff x="0" y="0"/>
              <a:chExt cx="4200783" cy="662662"/>
            </a:xfrm>
          </p:grpSpPr>
          <p:sp>
            <p:nvSpPr>
              <p:cNvPr id="610" name="B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11" name="100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1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9837520" y="-1"/>
              <a:ext cx="4200784" cy="662664"/>
              <a:chOff x="0" y="0"/>
              <a:chExt cx="4200783" cy="662662"/>
            </a:xfrm>
          </p:grpSpPr>
          <p:sp>
            <p:nvSpPr>
              <p:cNvPr id="615" name="C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16" name="3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2" name="Connection Line"/>
              <p:cNvSpPr/>
              <p:nvPr/>
            </p:nvSpPr>
            <p:spPr>
              <a:xfrm>
                <a:off x="2258080" y="280011"/>
                <a:ext cx="1942704" cy="382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13616666" y="-1"/>
              <a:ext cx="2849647" cy="497286"/>
              <a:chOff x="0" y="0"/>
              <a:chExt cx="2849646" cy="497284"/>
            </a:xfrm>
          </p:grpSpPr>
          <p:sp>
            <p:nvSpPr>
              <p:cNvPr id="620" name="D"/>
              <p:cNvSpPr/>
              <p:nvPr/>
            </p:nvSpPr>
            <p:spPr>
              <a:xfrm>
                <a:off x="-1" y="-1"/>
                <a:ext cx="2849648" cy="49728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1" name="4"/>
              <p:cNvSpPr/>
              <p:nvPr/>
            </p:nvSpPr>
            <p:spPr>
              <a:xfrm>
                <a:off x="64909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22" name="X"/>
              <p:cNvSpPr/>
              <p:nvPr/>
            </p:nvSpPr>
            <p:spPr>
              <a:xfrm>
                <a:off x="1911152" y="48080"/>
                <a:ext cx="801542" cy="401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58842" y="8211324"/>
            <a:ext cx="16358947" cy="1608406"/>
            <a:chOff x="0" y="0"/>
            <a:chExt cx="16358945" cy="1608405"/>
          </a:xfrm>
        </p:grpSpPr>
        <p:sp>
          <p:nvSpPr>
            <p:cNvPr id="625" name="START"/>
            <p:cNvSpPr/>
            <p:nvPr/>
          </p:nvSpPr>
          <p:spPr>
            <a:xfrm>
              <a:off x="0" y="975954"/>
              <a:ext cx="1204899" cy="412786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865627" y="926476"/>
              <a:ext cx="5586534" cy="681930"/>
              <a:chOff x="0" y="0"/>
              <a:chExt cx="5586532" cy="681929"/>
            </a:xfrm>
          </p:grpSpPr>
          <p:sp>
            <p:nvSpPr>
              <p:cNvPr id="626" name="A"/>
              <p:cNvSpPr/>
              <p:nvPr/>
            </p:nvSpPr>
            <p:spPr>
              <a:xfrm>
                <a:off x="1413140" y="0"/>
                <a:ext cx="2831067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7" name="1"/>
              <p:cNvSpPr/>
              <p:nvPr/>
            </p:nvSpPr>
            <p:spPr>
              <a:xfrm>
                <a:off x="1477626" y="49478"/>
                <a:ext cx="796316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331183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3" name="Connection Line"/>
              <p:cNvSpPr/>
              <p:nvPr/>
            </p:nvSpPr>
            <p:spPr>
              <a:xfrm>
                <a:off x="365649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4" name="Connection Line"/>
              <p:cNvSpPr/>
              <p:nvPr/>
            </p:nvSpPr>
            <p:spPr>
              <a:xfrm>
                <a:off x="0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6018870" y="519774"/>
              <a:ext cx="2831067" cy="918445"/>
              <a:chOff x="0" y="0"/>
              <a:chExt cx="2831065" cy="918443"/>
            </a:xfrm>
          </p:grpSpPr>
          <p:sp>
            <p:nvSpPr>
              <p:cNvPr id="632" name="B"/>
              <p:cNvSpPr/>
              <p:nvPr/>
            </p:nvSpPr>
            <p:spPr>
              <a:xfrm>
                <a:off x="0" y="406701"/>
                <a:ext cx="2831066" cy="51174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3" name="100"/>
              <p:cNvSpPr/>
              <p:nvPr/>
            </p:nvSpPr>
            <p:spPr>
              <a:xfrm>
                <a:off x="64486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1898691" y="456180"/>
                <a:ext cx="796315" cy="41278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5" name="Connection Line"/>
              <p:cNvSpPr/>
              <p:nvPr/>
            </p:nvSpPr>
            <p:spPr>
              <a:xfrm>
                <a:off x="1769613" y="0"/>
                <a:ext cx="591720" cy="69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1" name="Group"/>
            <p:cNvGrpSpPr/>
            <p:nvPr/>
          </p:nvGrpSpPr>
          <p:grpSpPr>
            <a:xfrm>
              <a:off x="9773376" y="926476"/>
              <a:ext cx="4173393" cy="681930"/>
              <a:chOff x="0" y="0"/>
              <a:chExt cx="4173392" cy="681929"/>
            </a:xfrm>
          </p:grpSpPr>
          <p:sp>
            <p:nvSpPr>
              <p:cNvPr id="637" name="C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8" name="3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6" name="Connection Line"/>
              <p:cNvSpPr/>
              <p:nvPr/>
            </p:nvSpPr>
            <p:spPr>
              <a:xfrm>
                <a:off x="2243357" y="288153"/>
                <a:ext cx="1930036" cy="393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45" name="Group"/>
            <p:cNvGrpSpPr/>
            <p:nvPr/>
          </p:nvGrpSpPr>
          <p:grpSpPr>
            <a:xfrm>
              <a:off x="13527879" y="926476"/>
              <a:ext cx="2831067" cy="511743"/>
              <a:chOff x="0" y="0"/>
              <a:chExt cx="2831065" cy="511742"/>
            </a:xfrm>
          </p:grpSpPr>
          <p:sp>
            <p:nvSpPr>
              <p:cNvPr id="642" name="D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" name="4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44" name="X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50" name="Group"/>
            <p:cNvGrpSpPr/>
            <p:nvPr/>
          </p:nvGrpSpPr>
          <p:grpSpPr>
            <a:xfrm>
              <a:off x="8138076" y="0"/>
              <a:ext cx="3388355" cy="933796"/>
              <a:chOff x="0" y="0"/>
              <a:chExt cx="3388353" cy="933795"/>
            </a:xfrm>
          </p:grpSpPr>
          <p:sp>
            <p:nvSpPr>
              <p:cNvPr id="646" name="X"/>
              <p:cNvSpPr/>
              <p:nvPr/>
            </p:nvSpPr>
            <p:spPr>
              <a:xfrm>
                <a:off x="-1" y="-1"/>
                <a:ext cx="2831067" cy="511744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47" name="F1"/>
              <p:cNvSpPr/>
              <p:nvPr/>
            </p:nvSpPr>
            <p:spPr>
              <a:xfrm>
                <a:off x="64486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F1</a:t>
                </a: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1898691" y="49478"/>
                <a:ext cx="796315" cy="41278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7" name="Connection Line"/>
              <p:cNvSpPr/>
              <p:nvPr/>
            </p:nvSpPr>
            <p:spPr>
              <a:xfrm>
                <a:off x="2265839" y="288153"/>
                <a:ext cx="1122515" cy="645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678" name="Group"/>
          <p:cNvGrpSpPr/>
          <p:nvPr/>
        </p:nvGrpSpPr>
        <p:grpSpPr>
          <a:xfrm>
            <a:off x="158842" y="9931736"/>
            <a:ext cx="16358947" cy="1712179"/>
            <a:chOff x="0" y="0"/>
            <a:chExt cx="16358945" cy="1712178"/>
          </a:xfrm>
        </p:grpSpPr>
        <p:sp>
          <p:nvSpPr>
            <p:cNvPr id="652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58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53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4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68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69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3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59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0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0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68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64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" name="3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1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72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69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0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1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677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673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674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2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5" name="Group"/>
          <p:cNvGrpSpPr/>
          <p:nvPr/>
        </p:nvGrpSpPr>
        <p:grpSpPr>
          <a:xfrm>
            <a:off x="158842" y="11755922"/>
            <a:ext cx="16358947" cy="1712179"/>
            <a:chOff x="0" y="0"/>
            <a:chExt cx="16358945" cy="1712178"/>
          </a:xfrm>
        </p:grpSpPr>
        <p:sp>
          <p:nvSpPr>
            <p:cNvPr id="679" name="START"/>
            <p:cNvSpPr/>
            <p:nvPr/>
          </p:nvSpPr>
          <p:spPr>
            <a:xfrm>
              <a:off x="0" y="1038922"/>
              <a:ext cx="1204899" cy="43941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685" name="Group"/>
            <p:cNvGrpSpPr/>
            <p:nvPr/>
          </p:nvGrpSpPr>
          <p:grpSpPr>
            <a:xfrm>
              <a:off x="865627" y="986251"/>
              <a:ext cx="5586534" cy="725928"/>
              <a:chOff x="0" y="0"/>
              <a:chExt cx="5586532" cy="725926"/>
            </a:xfrm>
          </p:grpSpPr>
          <p:sp>
            <p:nvSpPr>
              <p:cNvPr id="680" name="A"/>
              <p:cNvSpPr/>
              <p:nvPr/>
            </p:nvSpPr>
            <p:spPr>
              <a:xfrm>
                <a:off x="1413140" y="0"/>
                <a:ext cx="2831067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81" name="1"/>
              <p:cNvSpPr/>
              <p:nvPr/>
            </p:nvSpPr>
            <p:spPr>
              <a:xfrm>
                <a:off x="1477626" y="52671"/>
                <a:ext cx="796316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82" name="Rectangle"/>
              <p:cNvSpPr/>
              <p:nvPr/>
            </p:nvSpPr>
            <p:spPr>
              <a:xfrm>
                <a:off x="331183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3" name="Connection Line"/>
              <p:cNvSpPr/>
              <p:nvPr/>
            </p:nvSpPr>
            <p:spPr>
              <a:xfrm>
                <a:off x="365649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74" name="Connection Line"/>
              <p:cNvSpPr/>
              <p:nvPr/>
            </p:nvSpPr>
            <p:spPr>
              <a:xfrm>
                <a:off x="0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0" name="Group"/>
            <p:cNvGrpSpPr/>
            <p:nvPr/>
          </p:nvGrpSpPr>
          <p:grpSpPr>
            <a:xfrm>
              <a:off x="6018870" y="553310"/>
              <a:ext cx="2831067" cy="977702"/>
              <a:chOff x="0" y="0"/>
              <a:chExt cx="2831065" cy="977700"/>
            </a:xfrm>
          </p:grpSpPr>
          <p:sp>
            <p:nvSpPr>
              <p:cNvPr id="686" name="B"/>
              <p:cNvSpPr/>
              <p:nvPr/>
            </p:nvSpPr>
            <p:spPr>
              <a:xfrm>
                <a:off x="0" y="432941"/>
                <a:ext cx="2831066" cy="5447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7" name="100"/>
              <p:cNvSpPr/>
              <p:nvPr/>
            </p:nvSpPr>
            <p:spPr>
              <a:xfrm>
                <a:off x="64486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1898691" y="485612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5" name="Connection Line"/>
              <p:cNvSpPr/>
              <p:nvPr/>
            </p:nvSpPr>
            <p:spPr>
              <a:xfrm>
                <a:off x="1769613" y="0"/>
                <a:ext cx="591720" cy="739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5" name="Group"/>
            <p:cNvGrpSpPr/>
            <p:nvPr/>
          </p:nvGrpSpPr>
          <p:grpSpPr>
            <a:xfrm>
              <a:off x="9773376" y="986251"/>
              <a:ext cx="4173393" cy="725928"/>
              <a:chOff x="0" y="0"/>
              <a:chExt cx="4173392" cy="725926"/>
            </a:xfrm>
          </p:grpSpPr>
          <p:sp>
            <p:nvSpPr>
              <p:cNvPr id="691" name="C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92" name="3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" name="Connection Line"/>
              <p:cNvSpPr/>
              <p:nvPr/>
            </p:nvSpPr>
            <p:spPr>
              <a:xfrm>
                <a:off x="2243357" y="306744"/>
                <a:ext cx="1930036" cy="419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13527879" y="986251"/>
              <a:ext cx="2831067" cy="544761"/>
              <a:chOff x="0" y="0"/>
              <a:chExt cx="2831065" cy="544759"/>
            </a:xfrm>
          </p:grpSpPr>
          <p:sp>
            <p:nvSpPr>
              <p:cNvPr id="696" name="D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7" name="4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8" name="X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704" name="Group"/>
            <p:cNvGrpSpPr/>
            <p:nvPr/>
          </p:nvGrpSpPr>
          <p:grpSpPr>
            <a:xfrm>
              <a:off x="8138076" y="-1"/>
              <a:ext cx="3388355" cy="994045"/>
              <a:chOff x="0" y="0"/>
              <a:chExt cx="3388353" cy="994043"/>
            </a:xfrm>
          </p:grpSpPr>
          <p:sp>
            <p:nvSpPr>
              <p:cNvPr id="700" name="X"/>
              <p:cNvSpPr/>
              <p:nvPr/>
            </p:nvSpPr>
            <p:spPr>
              <a:xfrm>
                <a:off x="-1" y="-1"/>
                <a:ext cx="2831067" cy="54476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701" name="200"/>
              <p:cNvSpPr/>
              <p:nvPr/>
            </p:nvSpPr>
            <p:spPr>
              <a:xfrm>
                <a:off x="64486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702" name="Rectangle"/>
              <p:cNvSpPr/>
              <p:nvPr/>
            </p:nvSpPr>
            <p:spPr>
              <a:xfrm>
                <a:off x="1898691" y="52671"/>
                <a:ext cx="796315" cy="439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7" name="Connection Line"/>
              <p:cNvSpPr/>
              <p:nvPr/>
            </p:nvSpPr>
            <p:spPr>
              <a:xfrm>
                <a:off x="2265839" y="306744"/>
                <a:ext cx="1122515" cy="687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08" name="Group"/>
          <p:cNvGrpSpPr/>
          <p:nvPr/>
        </p:nvGrpSpPr>
        <p:grpSpPr>
          <a:xfrm>
            <a:off x="20869839" y="1715824"/>
            <a:ext cx="2153557" cy="881698"/>
            <a:chOff x="0" y="0"/>
            <a:chExt cx="2153555" cy="881697"/>
          </a:xfrm>
        </p:grpSpPr>
        <p:sp>
          <p:nvSpPr>
            <p:cNvPr id="706" name="v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7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20869839" y="2452812"/>
            <a:ext cx="2153557" cy="881699"/>
            <a:chOff x="0" y="0"/>
            <a:chExt cx="2153555" cy="881697"/>
          </a:xfrm>
        </p:grpSpPr>
        <p:sp>
          <p:nvSpPr>
            <p:cNvPr id="709" name="V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0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20869839" y="3299318"/>
            <a:ext cx="2153557" cy="881698"/>
            <a:chOff x="0" y="0"/>
            <a:chExt cx="2153555" cy="881697"/>
          </a:xfrm>
        </p:grpSpPr>
        <p:sp>
          <p:nvSpPr>
            <p:cNvPr id="712" name="V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3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20869839" y="4145824"/>
            <a:ext cx="2153557" cy="881699"/>
            <a:chOff x="0" y="0"/>
            <a:chExt cx="2153555" cy="881697"/>
          </a:xfrm>
        </p:grpSpPr>
        <p:sp>
          <p:nvSpPr>
            <p:cNvPr id="715" name="V3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20869839" y="4992330"/>
            <a:ext cx="2153557" cy="1186330"/>
            <a:chOff x="0" y="0"/>
            <a:chExt cx="2153555" cy="1186328"/>
          </a:xfrm>
        </p:grpSpPr>
        <p:sp>
          <p:nvSpPr>
            <p:cNvPr id="718" name="V4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9" name="Line"/>
            <p:cNvSpPr/>
            <p:nvPr/>
          </p:nvSpPr>
          <p:spPr>
            <a:xfrm>
              <a:off x="2150512" y="239853"/>
              <a:ext cx="1" cy="94647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0869839" y="6132311"/>
            <a:ext cx="2153557" cy="1078361"/>
            <a:chOff x="0" y="0"/>
            <a:chExt cx="2153555" cy="1078360"/>
          </a:xfrm>
        </p:grpSpPr>
        <p:sp>
          <p:nvSpPr>
            <p:cNvPr id="721" name="V5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2" name="Line"/>
            <p:cNvSpPr/>
            <p:nvPr/>
          </p:nvSpPr>
          <p:spPr>
            <a:xfrm>
              <a:off x="2150512" y="239853"/>
              <a:ext cx="1" cy="838508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6" name="Group"/>
          <p:cNvGrpSpPr/>
          <p:nvPr/>
        </p:nvGrpSpPr>
        <p:grpSpPr>
          <a:xfrm>
            <a:off x="20869839" y="7128405"/>
            <a:ext cx="2153557" cy="1914505"/>
            <a:chOff x="0" y="0"/>
            <a:chExt cx="2153555" cy="1914503"/>
          </a:xfrm>
        </p:grpSpPr>
        <p:sp>
          <p:nvSpPr>
            <p:cNvPr id="724" name="V6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25" name="Line"/>
            <p:cNvSpPr/>
            <p:nvPr/>
          </p:nvSpPr>
          <p:spPr>
            <a:xfrm flipH="1">
              <a:off x="2150512" y="239853"/>
              <a:ext cx="1" cy="167465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20869839" y="8965303"/>
            <a:ext cx="2153557" cy="1835377"/>
            <a:chOff x="0" y="0"/>
            <a:chExt cx="2153555" cy="1835375"/>
          </a:xfrm>
        </p:grpSpPr>
        <p:sp>
          <p:nvSpPr>
            <p:cNvPr id="727" name="V7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28" name="Line"/>
            <p:cNvSpPr/>
            <p:nvPr/>
          </p:nvSpPr>
          <p:spPr>
            <a:xfrm flipH="1">
              <a:off x="2150512" y="239853"/>
              <a:ext cx="1" cy="159552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2" name="Group"/>
          <p:cNvGrpSpPr/>
          <p:nvPr/>
        </p:nvGrpSpPr>
        <p:grpSpPr>
          <a:xfrm>
            <a:off x="20869839" y="10802201"/>
            <a:ext cx="2153557" cy="1944709"/>
            <a:chOff x="0" y="0"/>
            <a:chExt cx="2153555" cy="1944707"/>
          </a:xfrm>
        </p:grpSpPr>
        <p:sp>
          <p:nvSpPr>
            <p:cNvPr id="730" name="V8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1" name="Line"/>
            <p:cNvSpPr/>
            <p:nvPr/>
          </p:nvSpPr>
          <p:spPr>
            <a:xfrm flipH="1">
              <a:off x="2150512" y="239853"/>
              <a:ext cx="1" cy="170485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5" name="Group"/>
          <p:cNvGrpSpPr/>
          <p:nvPr/>
        </p:nvGrpSpPr>
        <p:grpSpPr>
          <a:xfrm>
            <a:off x="20869839" y="12639099"/>
            <a:ext cx="2153557" cy="881698"/>
            <a:chOff x="0" y="0"/>
            <a:chExt cx="2153555" cy="881697"/>
          </a:xfrm>
        </p:grpSpPr>
        <p:sp>
          <p:nvSpPr>
            <p:cNvPr id="733" name="V9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34" name="Line"/>
            <p:cNvSpPr/>
            <p:nvPr/>
          </p:nvSpPr>
          <p:spPr>
            <a:xfrm>
              <a:off x="2150512" y="239853"/>
              <a:ext cx="1" cy="64184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6" name="add(B,A)"/>
          <p:cNvSpPr txBox="1"/>
          <p:nvPr/>
        </p:nvSpPr>
        <p:spPr>
          <a:xfrm>
            <a:off x="19604714" y="2873144"/>
            <a:ext cx="12883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add(B,A)</a:t>
            </a:r>
          </a:p>
        </p:txBody>
      </p:sp>
      <p:sp>
        <p:nvSpPr>
          <p:cNvPr id="737" name="add(C,B)"/>
          <p:cNvSpPr txBox="1"/>
          <p:nvPr/>
        </p:nvSpPr>
        <p:spPr>
          <a:xfrm>
            <a:off x="19593437" y="3719650"/>
            <a:ext cx="13109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add(C,B)</a:t>
            </a:r>
          </a:p>
        </p:txBody>
      </p:sp>
      <p:sp>
        <p:nvSpPr>
          <p:cNvPr id="738" name="add(D,C)"/>
          <p:cNvSpPr txBox="1"/>
          <p:nvPr/>
        </p:nvSpPr>
        <p:spPr>
          <a:xfrm>
            <a:off x="19590541" y="4632280"/>
            <a:ext cx="131673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add(D,C)</a:t>
            </a:r>
          </a:p>
        </p:txBody>
      </p:sp>
      <p:sp>
        <p:nvSpPr>
          <p:cNvPr id="739" name="update(f1,B,10)"/>
          <p:cNvSpPr txBox="1"/>
          <p:nvPr/>
        </p:nvSpPr>
        <p:spPr>
          <a:xfrm>
            <a:off x="18570116" y="5544717"/>
            <a:ext cx="239014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update(f1,B,10)</a:t>
            </a:r>
          </a:p>
        </p:txBody>
      </p:sp>
      <p:sp>
        <p:nvSpPr>
          <p:cNvPr id="740" name="update(f1,B,100)"/>
          <p:cNvSpPr txBox="1"/>
          <p:nvPr/>
        </p:nvSpPr>
        <p:spPr>
          <a:xfrm>
            <a:off x="18570116" y="6573159"/>
            <a:ext cx="256667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update(f1,B,100)</a:t>
            </a:r>
          </a:p>
        </p:txBody>
      </p:sp>
      <p:sp>
        <p:nvSpPr>
          <p:cNvPr id="741" name="add(X,B)"/>
          <p:cNvSpPr txBox="1"/>
          <p:nvPr/>
        </p:nvSpPr>
        <p:spPr>
          <a:xfrm>
            <a:off x="19610353" y="8145826"/>
            <a:ext cx="12771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add(X,B)</a:t>
            </a:r>
          </a:p>
        </p:txBody>
      </p:sp>
      <p:sp>
        <p:nvSpPr>
          <p:cNvPr id="742" name="update(f1,X,200)"/>
          <p:cNvSpPr txBox="1"/>
          <p:nvPr/>
        </p:nvSpPr>
        <p:spPr>
          <a:xfrm>
            <a:off x="18570116" y="10153207"/>
            <a:ext cx="255492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update(f1,X,200)</a:t>
            </a:r>
          </a:p>
        </p:txBody>
      </p:sp>
      <p:sp>
        <p:nvSpPr>
          <p:cNvPr id="743" name="update(f1,C,30)"/>
          <p:cNvSpPr txBox="1"/>
          <p:nvPr/>
        </p:nvSpPr>
        <p:spPr>
          <a:xfrm>
            <a:off x="18575990" y="1199029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update(f1,C,30)</a:t>
            </a:r>
          </a:p>
        </p:txBody>
      </p:sp>
      <p:sp>
        <p:nvSpPr>
          <p:cNvPr id="744" name="add(START,A)"/>
          <p:cNvSpPr txBox="1"/>
          <p:nvPr/>
        </p:nvSpPr>
        <p:spPr>
          <a:xfrm>
            <a:off x="19265929" y="2173601"/>
            <a:ext cx="196596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add(START,A)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Ephemeral List and Corresponding Versions (contd.)"/>
          <p:cNvSpPr txBox="1"/>
          <p:nvPr>
            <p:ph type="title"/>
          </p:nvPr>
        </p:nvSpPr>
        <p:spPr>
          <a:xfrm>
            <a:off x="187537" y="502260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36" sz="6800"/>
            </a:lvl1pPr>
          </a:lstStyle>
          <a:p>
            <a:pPr/>
            <a:r>
              <a:t>Ephemeral List and Corresponding Versions (contd.)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305543" y="4335976"/>
            <a:ext cx="16775767" cy="1824966"/>
            <a:chOff x="0" y="0"/>
            <a:chExt cx="16775765" cy="1824964"/>
          </a:xfrm>
        </p:grpSpPr>
        <p:sp>
          <p:nvSpPr>
            <p:cNvPr id="780" name="START"/>
            <p:cNvSpPr/>
            <p:nvPr/>
          </p:nvSpPr>
          <p:spPr>
            <a:xfrm>
              <a:off x="0" y="1107359"/>
              <a:ext cx="1235599" cy="4683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786" name="Group"/>
            <p:cNvGrpSpPr/>
            <p:nvPr/>
          </p:nvGrpSpPr>
          <p:grpSpPr>
            <a:xfrm>
              <a:off x="887683" y="1051219"/>
              <a:ext cx="5728877" cy="773746"/>
              <a:chOff x="0" y="0"/>
              <a:chExt cx="5728875" cy="773745"/>
            </a:xfrm>
          </p:grpSpPr>
          <p:sp>
            <p:nvSpPr>
              <p:cNvPr id="781" name="A"/>
              <p:cNvSpPr/>
              <p:nvPr/>
            </p:nvSpPr>
            <p:spPr>
              <a:xfrm>
                <a:off x="1449146" y="0"/>
                <a:ext cx="2903202" cy="580645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82" name="22"/>
              <p:cNvSpPr/>
              <p:nvPr/>
            </p:nvSpPr>
            <p:spPr>
              <a:xfrm>
                <a:off x="1515276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783" name="Rectangle"/>
              <p:cNvSpPr/>
              <p:nvPr/>
            </p:nvSpPr>
            <p:spPr>
              <a:xfrm>
                <a:off x="3396215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88" name="Connection Line"/>
              <p:cNvSpPr/>
              <p:nvPr/>
            </p:nvSpPr>
            <p:spPr>
              <a:xfrm>
                <a:off x="3749663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89" name="Connection Line"/>
              <p:cNvSpPr/>
              <p:nvPr/>
            </p:nvSpPr>
            <p:spPr>
              <a:xfrm>
                <a:off x="0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91" name="Group"/>
            <p:cNvGrpSpPr/>
            <p:nvPr/>
          </p:nvGrpSpPr>
          <p:grpSpPr>
            <a:xfrm>
              <a:off x="6172229" y="589758"/>
              <a:ext cx="2903202" cy="1042106"/>
              <a:chOff x="0" y="0"/>
              <a:chExt cx="2903200" cy="1042105"/>
            </a:xfrm>
          </p:grpSpPr>
          <p:sp>
            <p:nvSpPr>
              <p:cNvPr id="787" name="B"/>
              <p:cNvSpPr/>
              <p:nvPr/>
            </p:nvSpPr>
            <p:spPr>
              <a:xfrm>
                <a:off x="0" y="461460"/>
                <a:ext cx="2903201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8" name="110"/>
              <p:cNvSpPr/>
              <p:nvPr/>
            </p:nvSpPr>
            <p:spPr>
              <a:xfrm>
                <a:off x="6612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789" name="Rectangle"/>
              <p:cNvSpPr/>
              <p:nvPr/>
            </p:nvSpPr>
            <p:spPr>
              <a:xfrm>
                <a:off x="1947069" y="517601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0" name="Connection Line"/>
              <p:cNvSpPr/>
              <p:nvPr/>
            </p:nvSpPr>
            <p:spPr>
              <a:xfrm>
                <a:off x="1814702" y="0"/>
                <a:ext cx="606797" cy="788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96" name="Group"/>
            <p:cNvGrpSpPr/>
            <p:nvPr/>
          </p:nvGrpSpPr>
          <p:grpSpPr>
            <a:xfrm>
              <a:off x="10022398" y="1051219"/>
              <a:ext cx="4279731" cy="773746"/>
              <a:chOff x="0" y="0"/>
              <a:chExt cx="4279729" cy="773745"/>
            </a:xfrm>
          </p:grpSpPr>
          <p:sp>
            <p:nvSpPr>
              <p:cNvPr id="792" name="C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3" name="3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1" name="Connection Line"/>
              <p:cNvSpPr/>
              <p:nvPr/>
            </p:nvSpPr>
            <p:spPr>
              <a:xfrm>
                <a:off x="2300517" y="326950"/>
                <a:ext cx="1979213" cy="4467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00" name="Group"/>
            <p:cNvGrpSpPr/>
            <p:nvPr/>
          </p:nvGrpSpPr>
          <p:grpSpPr>
            <a:xfrm>
              <a:off x="13872565" y="1051219"/>
              <a:ext cx="2903201" cy="580645"/>
              <a:chOff x="0" y="0"/>
              <a:chExt cx="2903200" cy="580644"/>
            </a:xfrm>
          </p:grpSpPr>
          <p:sp>
            <p:nvSpPr>
              <p:cNvPr id="797" name="D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8" name="4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9" name="X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05" name="Group"/>
            <p:cNvGrpSpPr/>
            <p:nvPr/>
          </p:nvGrpSpPr>
          <p:grpSpPr>
            <a:xfrm>
              <a:off x="8345433" y="0"/>
              <a:ext cx="3474688" cy="1059524"/>
              <a:chOff x="0" y="0"/>
              <a:chExt cx="3474687" cy="1059523"/>
            </a:xfrm>
          </p:grpSpPr>
          <p:sp>
            <p:nvSpPr>
              <p:cNvPr id="801" name="X"/>
              <p:cNvSpPr/>
              <p:nvPr/>
            </p:nvSpPr>
            <p:spPr>
              <a:xfrm>
                <a:off x="-1" y="-1"/>
                <a:ext cx="2903202" cy="580646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02" name="200"/>
              <p:cNvSpPr/>
              <p:nvPr/>
            </p:nvSpPr>
            <p:spPr>
              <a:xfrm>
                <a:off x="6612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03" name="Rectangle"/>
              <p:cNvSpPr/>
              <p:nvPr/>
            </p:nvSpPr>
            <p:spPr>
              <a:xfrm>
                <a:off x="1947069" y="56140"/>
                <a:ext cx="816605" cy="46836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2" name="Connection Line"/>
              <p:cNvSpPr/>
              <p:nvPr/>
            </p:nvSpPr>
            <p:spPr>
              <a:xfrm>
                <a:off x="2323572" y="326950"/>
                <a:ext cx="1151116" cy="732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89" h="21600" fill="norm" stroke="1" extrusionOk="0">
                    <a:moveTo>
                      <a:pt x="0" y="0"/>
                    </a:moveTo>
                    <a:cubicBezTo>
                      <a:pt x="18192" y="6709"/>
                      <a:pt x="21600" y="13909"/>
                      <a:pt x="10223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28" name="Group"/>
          <p:cNvGrpSpPr/>
          <p:nvPr/>
        </p:nvGrpSpPr>
        <p:grpSpPr>
          <a:xfrm>
            <a:off x="280759" y="6539778"/>
            <a:ext cx="16970587" cy="1944294"/>
            <a:chOff x="0" y="0"/>
            <a:chExt cx="16970586" cy="1944293"/>
          </a:xfrm>
        </p:grpSpPr>
        <p:sp>
          <p:nvSpPr>
            <p:cNvPr id="807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13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08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09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10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3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94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18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14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5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5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19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0" name="4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21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27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23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24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25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6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50" name="Group"/>
          <p:cNvGrpSpPr/>
          <p:nvPr/>
        </p:nvGrpSpPr>
        <p:grpSpPr>
          <a:xfrm>
            <a:off x="280759" y="8862908"/>
            <a:ext cx="16970587" cy="1944294"/>
            <a:chOff x="0" y="0"/>
            <a:chExt cx="16970586" cy="1944293"/>
          </a:xfrm>
        </p:grpSpPr>
        <p:sp>
          <p:nvSpPr>
            <p:cNvPr id="829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35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30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31" name="22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7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98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0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36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37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99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4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41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42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43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49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45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46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47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0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51" name="Group"/>
          <p:cNvSpPr/>
          <p:nvPr/>
        </p:nvSpPr>
        <p:spPr>
          <a:xfrm flipH="1">
            <a:off x="22593808" y="3305448"/>
            <a:ext cx="1" cy="214278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4" name="Group"/>
          <p:cNvGrpSpPr/>
          <p:nvPr/>
        </p:nvGrpSpPr>
        <p:grpSpPr>
          <a:xfrm>
            <a:off x="20443296" y="5372699"/>
            <a:ext cx="2153557" cy="2321964"/>
            <a:chOff x="0" y="0"/>
            <a:chExt cx="2153555" cy="2321962"/>
          </a:xfrm>
        </p:grpSpPr>
        <p:sp>
          <p:nvSpPr>
            <p:cNvPr id="852" name="V10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53" name="Line"/>
            <p:cNvSpPr/>
            <p:nvPr/>
          </p:nvSpPr>
          <p:spPr>
            <a:xfrm flipH="1">
              <a:off x="2150512" y="239853"/>
              <a:ext cx="1" cy="208211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20443296" y="7679804"/>
            <a:ext cx="2153557" cy="2449610"/>
            <a:chOff x="0" y="0"/>
            <a:chExt cx="2153555" cy="2449608"/>
          </a:xfrm>
        </p:grpSpPr>
        <p:sp>
          <p:nvSpPr>
            <p:cNvPr id="855" name="V11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56" name="Line"/>
            <p:cNvSpPr/>
            <p:nvPr/>
          </p:nvSpPr>
          <p:spPr>
            <a:xfrm flipH="1">
              <a:off x="2150512" y="239853"/>
              <a:ext cx="1" cy="2209756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61" name="Group"/>
          <p:cNvGrpSpPr/>
          <p:nvPr/>
        </p:nvGrpSpPr>
        <p:grpSpPr>
          <a:xfrm>
            <a:off x="20443296" y="9986909"/>
            <a:ext cx="2153557" cy="2601329"/>
            <a:chOff x="0" y="0"/>
            <a:chExt cx="2153555" cy="2601328"/>
          </a:xfrm>
        </p:grpSpPr>
        <p:sp>
          <p:nvSpPr>
            <p:cNvPr id="858" name="V12"/>
            <p:cNvSpPr/>
            <p:nvPr/>
          </p:nvSpPr>
          <p:spPr>
            <a:xfrm>
              <a:off x="0" y="0"/>
              <a:ext cx="2153556" cy="5074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59" name="Line"/>
            <p:cNvSpPr/>
            <p:nvPr/>
          </p:nvSpPr>
          <p:spPr>
            <a:xfrm flipH="1">
              <a:off x="2150512" y="239853"/>
              <a:ext cx="1" cy="200014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0" name="V13"/>
            <p:cNvSpPr/>
            <p:nvPr/>
          </p:nvSpPr>
          <p:spPr>
            <a:xfrm>
              <a:off x="0" y="2093834"/>
              <a:ext cx="2153556" cy="5074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chemeClr val="accent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</p:grpSp>
      <p:sp>
        <p:nvSpPr>
          <p:cNvPr id="862" name="update(f1,B,110)"/>
          <p:cNvSpPr txBox="1"/>
          <p:nvPr/>
        </p:nvSpPr>
        <p:spPr>
          <a:xfrm>
            <a:off x="18623384" y="4020220"/>
            <a:ext cx="256667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update(f1,B,110)</a:t>
            </a:r>
          </a:p>
        </p:txBody>
      </p:sp>
      <p:sp>
        <p:nvSpPr>
          <p:cNvPr id="863" name="update(f1,D,40)"/>
          <p:cNvSpPr txBox="1"/>
          <p:nvPr/>
        </p:nvSpPr>
        <p:spPr>
          <a:xfrm>
            <a:off x="18714665" y="8957669"/>
            <a:ext cx="240188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update(f1,D,40)</a:t>
            </a:r>
          </a:p>
        </p:txBody>
      </p:sp>
      <p:sp>
        <p:nvSpPr>
          <p:cNvPr id="864" name="remove(C)"/>
          <p:cNvSpPr txBox="1"/>
          <p:nvPr/>
        </p:nvSpPr>
        <p:spPr>
          <a:xfrm>
            <a:off x="18723554" y="6327325"/>
            <a:ext cx="1666559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remove(C)</a:t>
            </a:r>
          </a:p>
        </p:txBody>
      </p:sp>
      <p:grpSp>
        <p:nvGrpSpPr>
          <p:cNvPr id="886" name="Group"/>
          <p:cNvGrpSpPr/>
          <p:nvPr/>
        </p:nvGrpSpPr>
        <p:grpSpPr>
          <a:xfrm>
            <a:off x="280759" y="11066710"/>
            <a:ext cx="16970587" cy="1944294"/>
            <a:chOff x="0" y="0"/>
            <a:chExt cx="16970586" cy="1944293"/>
          </a:xfrm>
        </p:grpSpPr>
        <p:sp>
          <p:nvSpPr>
            <p:cNvPr id="865" name="START"/>
            <p:cNvSpPr/>
            <p:nvPr/>
          </p:nvSpPr>
          <p:spPr>
            <a:xfrm>
              <a:off x="0" y="1179766"/>
              <a:ext cx="1249948" cy="498988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897992" y="1119954"/>
              <a:ext cx="5795407" cy="824340"/>
              <a:chOff x="0" y="0"/>
              <a:chExt cx="5795405" cy="824338"/>
            </a:xfrm>
          </p:grpSpPr>
          <p:sp>
            <p:nvSpPr>
              <p:cNvPr id="866" name="A"/>
              <p:cNvSpPr/>
              <p:nvPr/>
            </p:nvSpPr>
            <p:spPr>
              <a:xfrm>
                <a:off x="1465975" y="0"/>
                <a:ext cx="2936917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67" name="35"/>
              <p:cNvSpPr/>
              <p:nvPr/>
            </p:nvSpPr>
            <p:spPr>
              <a:xfrm>
                <a:off x="1532873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3435656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1" name="Connection Line"/>
              <p:cNvSpPr/>
              <p:nvPr/>
            </p:nvSpPr>
            <p:spPr>
              <a:xfrm>
                <a:off x="3793208" y="348328"/>
                <a:ext cx="2002198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2" name="Connection Line"/>
              <p:cNvSpPr/>
              <p:nvPr/>
            </p:nvSpPr>
            <p:spPr>
              <a:xfrm>
                <a:off x="0" y="348328"/>
                <a:ext cx="2002197" cy="476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76" name="Group"/>
            <p:cNvGrpSpPr/>
            <p:nvPr/>
          </p:nvGrpSpPr>
          <p:grpSpPr>
            <a:xfrm>
              <a:off x="6243907" y="628320"/>
              <a:ext cx="2936917" cy="1110246"/>
              <a:chOff x="0" y="0"/>
              <a:chExt cx="2936915" cy="1110244"/>
            </a:xfrm>
          </p:grpSpPr>
          <p:sp>
            <p:nvSpPr>
              <p:cNvPr id="872" name="B"/>
              <p:cNvSpPr/>
              <p:nvPr/>
            </p:nvSpPr>
            <p:spPr>
              <a:xfrm>
                <a:off x="0" y="491634"/>
                <a:ext cx="2936916" cy="61861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73" name="110"/>
              <p:cNvSpPr/>
              <p:nvPr/>
            </p:nvSpPr>
            <p:spPr>
              <a:xfrm>
                <a:off x="66897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1969680" y="551445"/>
                <a:ext cx="826088" cy="498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3" name="Connection Line"/>
              <p:cNvSpPr/>
              <p:nvPr/>
            </p:nvSpPr>
            <p:spPr>
              <a:xfrm>
                <a:off x="1835777" y="0"/>
                <a:ext cx="613843" cy="839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45" h="21600" fill="norm" stroke="1" extrusionOk="0">
                    <a:moveTo>
                      <a:pt x="13006" y="21600"/>
                    </a:moveTo>
                    <a:cubicBezTo>
                      <a:pt x="-5355" y="10439"/>
                      <a:pt x="-4275" y="3239"/>
                      <a:pt x="16245" y="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80" name="Group"/>
            <p:cNvGrpSpPr/>
            <p:nvPr/>
          </p:nvGrpSpPr>
          <p:grpSpPr>
            <a:xfrm>
              <a:off x="14033670" y="1119954"/>
              <a:ext cx="2936917" cy="618612"/>
              <a:chOff x="0" y="0"/>
              <a:chExt cx="2936915" cy="618610"/>
            </a:xfrm>
          </p:grpSpPr>
          <p:sp>
            <p:nvSpPr>
              <p:cNvPr id="877" name="D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78" name="4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  <p:sp>
            <p:nvSpPr>
              <p:cNvPr id="879" name="X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grpSp>
          <p:nvGrpSpPr>
            <p:cNvPr id="885" name="Group"/>
            <p:cNvGrpSpPr/>
            <p:nvPr/>
          </p:nvGrpSpPr>
          <p:grpSpPr>
            <a:xfrm>
              <a:off x="8442349" y="-1"/>
              <a:ext cx="6926565" cy="1142970"/>
              <a:chOff x="0" y="0"/>
              <a:chExt cx="6926565" cy="1142968"/>
            </a:xfrm>
          </p:grpSpPr>
          <p:sp>
            <p:nvSpPr>
              <p:cNvPr id="881" name="X"/>
              <p:cNvSpPr/>
              <p:nvPr/>
            </p:nvSpPr>
            <p:spPr>
              <a:xfrm>
                <a:off x="-1" y="-1"/>
                <a:ext cx="2936917" cy="61861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882" name="200"/>
              <p:cNvSpPr/>
              <p:nvPr/>
            </p:nvSpPr>
            <p:spPr>
              <a:xfrm>
                <a:off x="66897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883" name="Rectangle"/>
              <p:cNvSpPr/>
              <p:nvPr/>
            </p:nvSpPr>
            <p:spPr>
              <a:xfrm>
                <a:off x="1969680" y="59811"/>
                <a:ext cx="826088" cy="49898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04" name="Connection Line"/>
              <p:cNvSpPr/>
              <p:nvPr/>
            </p:nvSpPr>
            <p:spPr>
              <a:xfrm>
                <a:off x="2350555" y="348328"/>
                <a:ext cx="4576011" cy="79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241" y="654"/>
                      <a:pt x="19441" y="7854"/>
                      <a:pt x="21600" y="21600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887" name="update(f1,A,35)"/>
          <p:cNvSpPr txBox="1"/>
          <p:nvPr/>
        </p:nvSpPr>
        <p:spPr>
          <a:xfrm>
            <a:off x="18714665" y="11383258"/>
            <a:ext cx="238410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2500"/>
            </a:lvl1pPr>
          </a:lstStyle>
          <a:p>
            <a:pPr/>
            <a:r>
              <a:t>update(f1,A,35)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IMPLEMENTATION IN PERSISTENT POINTER MACHINE MODEL"/>
          <p:cNvSpPr txBox="1"/>
          <p:nvPr>
            <p:ph type="title"/>
          </p:nvPr>
        </p:nvSpPr>
        <p:spPr>
          <a:xfrm>
            <a:off x="1016925" y="6141418"/>
            <a:ext cx="21971001" cy="1433164"/>
          </a:xfrm>
          <a:prstGeom prst="rect">
            <a:avLst/>
          </a:prstGeom>
        </p:spPr>
        <p:txBody>
          <a:bodyPr/>
          <a:lstStyle>
            <a:lvl1pPr defTabSz="1658070">
              <a:defRPr spc="-115" sz="5780"/>
            </a:lvl1pPr>
          </a:lstStyle>
          <a:p>
            <a:pPr/>
            <a:r>
              <a:t>IMPLEMENTATION IN PERSISTENT POINTER MACHINE MODEL </a:t>
            </a:r>
          </a:p>
        </p:txBody>
      </p:sp>
      <p:grpSp>
        <p:nvGrpSpPr>
          <p:cNvPr id="909" name="Group"/>
          <p:cNvGrpSpPr/>
          <p:nvPr/>
        </p:nvGrpSpPr>
        <p:grpSpPr>
          <a:xfrm>
            <a:off x="9716503" y="10101691"/>
            <a:ext cx="4571846" cy="1299869"/>
            <a:chOff x="0" y="0"/>
            <a:chExt cx="4571845" cy="1299868"/>
          </a:xfrm>
        </p:grpSpPr>
        <p:sp>
          <p:nvSpPr>
            <p:cNvPr id="90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0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10" name="Current Version: v0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1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1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1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1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23" name="add(START,A,1)"/>
          <p:cNvSpPr txBox="1"/>
          <p:nvPr/>
        </p:nvSpPr>
        <p:spPr>
          <a:xfrm>
            <a:off x="21319885" y="177247"/>
            <a:ext cx="283437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add(START,A,1)</a:t>
            </a:r>
          </a:p>
        </p:txBody>
      </p:sp>
      <p:grpSp>
        <p:nvGrpSpPr>
          <p:cNvPr id="92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2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2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2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28" name="Current Version: v1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</a:t>
            </a:r>
          </a:p>
        </p:txBody>
      </p:sp>
      <p:graphicFrame>
        <p:nvGraphicFramePr>
          <p:cNvPr id="92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3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3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3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3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3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4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43" name="add(B,A,2)"/>
          <p:cNvSpPr txBox="1"/>
          <p:nvPr/>
        </p:nvSpPr>
        <p:spPr>
          <a:xfrm>
            <a:off x="21757483" y="177247"/>
            <a:ext cx="195917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add(B,A,2)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4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4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4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4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4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5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5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5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5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5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5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5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61" name="Current Version: v2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v2</a:t>
            </a:r>
          </a:p>
        </p:txBody>
      </p:sp>
      <p:graphicFrame>
        <p:nvGraphicFramePr>
          <p:cNvPr id="962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63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964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65" name="VERSION…"/>
          <p:cNvSpPr txBox="1"/>
          <p:nvPr/>
        </p:nvSpPr>
        <p:spPr>
          <a:xfrm>
            <a:off x="22733896" y="411021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phemeral Linked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 List </a:t>
            </a:r>
          </a:p>
        </p:txBody>
      </p:sp>
      <p:sp>
        <p:nvSpPr>
          <p:cNvPr id="157" name="Operation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Operations:</a:t>
            </a:r>
          </a:p>
        </p:txBody>
      </p:sp>
      <p:sp>
        <p:nvSpPr>
          <p:cNvPr id="158" name="start = init() : To initiate linked list and “start” pointer holds the starting po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= init() : To initiate linked list and “start” pointer holds the starting position</a:t>
            </a:r>
          </a:p>
          <a:p>
            <a:pPr/>
            <a:r>
              <a:t>add(x, y)   :   Add new node x after y</a:t>
            </a:r>
          </a:p>
          <a:p>
            <a:pPr/>
            <a:r>
              <a:t>remove(x) :   Remove node x </a:t>
            </a:r>
          </a:p>
          <a:p>
            <a:pPr/>
            <a:r>
              <a:t>iterate_over_LL() : Iterate over the whole linked list</a:t>
            </a:r>
          </a:p>
          <a:p>
            <a:pPr/>
            <a:r>
              <a:t>update(f_i,x,val) : Update the i-th  field in node x to new value ‘val’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96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7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7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97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7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978" name="add(C,B,3)"/>
          <p:cNvSpPr txBox="1"/>
          <p:nvPr/>
        </p:nvSpPr>
        <p:spPr>
          <a:xfrm>
            <a:off x="21742916" y="177247"/>
            <a:ext cx="19883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add(C,B,3)</a:t>
            </a:r>
          </a:p>
        </p:txBody>
      </p:sp>
      <p:grpSp>
        <p:nvGrpSpPr>
          <p:cNvPr id="98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97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98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98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9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98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98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8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99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9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0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99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9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99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99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00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0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0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09" name="Current Version: v3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v3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1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14" name="Table"/>
          <p:cNvGraphicFramePr/>
          <p:nvPr/>
        </p:nvGraphicFramePr>
        <p:xfrm>
          <a:off x="23353190" y="7309870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15" name="VERSION…"/>
          <p:cNvSpPr txBox="1"/>
          <p:nvPr/>
        </p:nvSpPr>
        <p:spPr>
          <a:xfrm>
            <a:off x="22733896" y="6816849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1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1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1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2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2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2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2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28" name="add(D,C,4)"/>
          <p:cNvSpPr txBox="1"/>
          <p:nvPr/>
        </p:nvSpPr>
        <p:spPr>
          <a:xfrm>
            <a:off x="21739176" y="177247"/>
            <a:ext cx="199579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add(D,C,4)</a:t>
            </a:r>
          </a:p>
        </p:txBody>
      </p:sp>
      <p:grpSp>
        <p:nvGrpSpPr>
          <p:cNvPr id="103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2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3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3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3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3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3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3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04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04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5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5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5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5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5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05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6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6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6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6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6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6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6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07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2" name="Current Version: v4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v4</a:t>
            </a:r>
          </a:p>
        </p:txBody>
      </p:sp>
      <p:graphicFrame>
        <p:nvGraphicFramePr>
          <p:cNvPr id="107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7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78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07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80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08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0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0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08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8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8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08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9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093" name="update(f1,B,10)"/>
          <p:cNvSpPr txBox="1"/>
          <p:nvPr/>
        </p:nvSpPr>
        <p:spPr>
          <a:xfrm>
            <a:off x="21330712" y="177247"/>
            <a:ext cx="281272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update(f1,B,10)</a:t>
            </a:r>
          </a:p>
        </p:txBody>
      </p:sp>
      <p:grpSp>
        <p:nvGrpSpPr>
          <p:cNvPr id="109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09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9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09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09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0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0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0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0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0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1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2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1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1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1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1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2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3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3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2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2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2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3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3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13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7" name="Current Version: v5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v5</a:t>
            </a:r>
          </a:p>
        </p:txBody>
      </p:sp>
      <p:graphicFrame>
        <p:nvGraphicFramePr>
          <p:cNvPr id="113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3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14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14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14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5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5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5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5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158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16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15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6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16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16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6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6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1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7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17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17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8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8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8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8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8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88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18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1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1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19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9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9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0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1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0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0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1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1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1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1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18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19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2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21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22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24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1225" name="COPY THE WHOLE…"/>
          <p:cNvSpPr txBox="1"/>
          <p:nvPr/>
        </p:nvSpPr>
        <p:spPr>
          <a:xfrm>
            <a:off x="10852151" y="8214917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1226" name="Firstly f1’ = 2…"/>
          <p:cNvSpPr txBox="1"/>
          <p:nvPr/>
        </p:nvSpPr>
        <p:spPr>
          <a:xfrm>
            <a:off x="6297430" y="3507646"/>
            <a:ext cx="165742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2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2-&gt;100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22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3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3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3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3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239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24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24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4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24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5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24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4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4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4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4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4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5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25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25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6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25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6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6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26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6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9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8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27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7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7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28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3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29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28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2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2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2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28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2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9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9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2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2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299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00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02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0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05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1306" name="Rewrite THE BACK POINTERS…"/>
          <p:cNvSpPr txBox="1"/>
          <p:nvPr/>
        </p:nvSpPr>
        <p:spPr>
          <a:xfrm>
            <a:off x="9549536" y="7821006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1307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09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1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14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1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16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3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18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320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32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321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322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32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2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3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3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3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33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33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4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44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34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4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34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0" name="Line"/>
          <p:cNvSpPr/>
          <p:nvPr/>
        </p:nvSpPr>
        <p:spPr>
          <a:xfrm flipV="1">
            <a:off x="2196766" y="7197116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351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55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57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5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60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3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4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37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36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3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6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37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7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7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7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37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7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80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1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38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3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38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6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1387" name="MODIFY THE FORWARD POINTERS…"/>
          <p:cNvSpPr txBox="1"/>
          <p:nvPr/>
        </p:nvSpPr>
        <p:spPr>
          <a:xfrm>
            <a:off x="9174175" y="7580950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1388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392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3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3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396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7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98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399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1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03" name="update(f1,B,100)"/>
          <p:cNvSpPr txBox="1"/>
          <p:nvPr/>
        </p:nvSpPr>
        <p:spPr>
          <a:xfrm>
            <a:off x="21221264" y="177247"/>
            <a:ext cx="303161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update(f1,B,100)</a:t>
            </a:r>
          </a:p>
        </p:txBody>
      </p:sp>
      <p:grpSp>
        <p:nvGrpSpPr>
          <p:cNvPr id="140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04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05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0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1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0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1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1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41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42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2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2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2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2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2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42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3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3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43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3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3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4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4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6" name="Current Version: v6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v6</a:t>
            </a:r>
          </a:p>
        </p:txBody>
      </p:sp>
      <p:grpSp>
        <p:nvGrpSpPr>
          <p:cNvPr id="145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44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4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5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4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5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5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45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5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2" name="Table"/>
          <p:cNvGraphicFramePr/>
          <p:nvPr/>
        </p:nvGraphicFramePr>
        <p:xfrm>
          <a:off x="23353190" y="782883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3" name="VERSION…"/>
          <p:cNvSpPr txBox="1"/>
          <p:nvPr/>
        </p:nvSpPr>
        <p:spPr>
          <a:xfrm>
            <a:off x="22733896" y="7307321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46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5" name="VERSION…"/>
          <p:cNvSpPr txBox="1"/>
          <p:nvPr/>
        </p:nvSpPr>
        <p:spPr>
          <a:xfrm>
            <a:off x="22733896" y="10036487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46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8" name="Final Structure of v6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v6</a:t>
            </a:r>
          </a:p>
        </p:txBody>
      </p:sp>
      <p:sp>
        <p:nvSpPr>
          <p:cNvPr id="1469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47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7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7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7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48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4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8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484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48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48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8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48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48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4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4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49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9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9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4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0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0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0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0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0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5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1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1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51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1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1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2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2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2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52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27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53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52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3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5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3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3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53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54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4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54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8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54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5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5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5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53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4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5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560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561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2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graphicFrame>
        <p:nvGraphicFramePr>
          <p:cNvPr id="1563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65" name="Line"/>
          <p:cNvSpPr/>
          <p:nvPr/>
        </p:nvSpPr>
        <p:spPr>
          <a:xfrm flipH="1" flipV="1">
            <a:off x="5379038" y="4120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56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7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7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7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57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5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579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58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58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58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58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5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58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9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5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59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59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9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59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0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0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0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60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60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60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1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1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1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1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62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2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63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62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62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2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2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2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62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2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3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63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63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3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38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9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64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4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64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4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5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64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49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0" name="-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1" name="-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5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5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 </a:t>
              </a:r>
            </a:p>
          </p:txBody>
        </p:sp>
      </p:grpSp>
      <p:sp>
        <p:nvSpPr>
          <p:cNvPr id="1656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657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58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graphicFrame>
        <p:nvGraphicFramePr>
          <p:cNvPr id="165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6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66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66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6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7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7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6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676" name="add(X,B,_)"/>
          <p:cNvSpPr txBox="1"/>
          <p:nvPr/>
        </p:nvSpPr>
        <p:spPr>
          <a:xfrm>
            <a:off x="21775790" y="177247"/>
            <a:ext cx="1922565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add(X,B,_)</a:t>
            </a:r>
          </a:p>
        </p:txBody>
      </p:sp>
      <p:grpSp>
        <p:nvGrpSpPr>
          <p:cNvPr id="167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67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67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68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68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8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8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8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6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69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69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6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6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69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9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0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0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0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70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1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1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1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1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71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9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73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72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7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2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7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27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7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73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73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3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73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1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52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742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46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4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8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74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753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754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83100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55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graphicFrame>
        <p:nvGraphicFramePr>
          <p:cNvPr id="175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6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59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phemeral Linked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Ephemeral Linkedlist</a:t>
            </a:r>
          </a:p>
        </p:txBody>
      </p:sp>
      <p:sp>
        <p:nvSpPr>
          <p:cNvPr id="161" name="Node structu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Node structure</a:t>
            </a:r>
          </a:p>
        </p:txBody>
      </p:sp>
      <p:sp>
        <p:nvSpPr>
          <p:cNvPr id="162" name="NODE"/>
          <p:cNvSpPr txBox="1"/>
          <p:nvPr/>
        </p:nvSpPr>
        <p:spPr>
          <a:xfrm>
            <a:off x="1542662" y="4480958"/>
            <a:ext cx="966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2765489" y="3924410"/>
            <a:ext cx="6241977" cy="1574461"/>
            <a:chOff x="0" y="0"/>
            <a:chExt cx="6241975" cy="1574459"/>
          </a:xfrm>
        </p:grpSpPr>
        <p:sp>
          <p:nvSpPr>
            <p:cNvPr id="163" name="Rectangle"/>
            <p:cNvSpPr/>
            <p:nvPr/>
          </p:nvSpPr>
          <p:spPr>
            <a:xfrm>
              <a:off x="0" y="0"/>
              <a:ext cx="6241976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4" name="FIELD 1"/>
            <p:cNvSpPr/>
            <p:nvPr/>
          </p:nvSpPr>
          <p:spPr>
            <a:xfrm>
              <a:off x="142180" y="152229"/>
              <a:ext cx="175572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FIELD 1</a:t>
              </a:r>
            </a:p>
          </p:txBody>
        </p:sp>
        <p:sp>
          <p:nvSpPr>
            <p:cNvPr id="165" name="FIELD 2…"/>
            <p:cNvSpPr/>
            <p:nvPr/>
          </p:nvSpPr>
          <p:spPr>
            <a:xfrm>
              <a:off x="4186262" y="152229"/>
              <a:ext cx="1755726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FIELD 2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(NEXT)</a:t>
              </a:r>
            </a:p>
          </p:txBody>
        </p:sp>
      </p:grpSp>
      <p:sp>
        <p:nvSpPr>
          <p:cNvPr id="167" name="LINKED LIST"/>
          <p:cNvSpPr txBox="1"/>
          <p:nvPr/>
        </p:nvSpPr>
        <p:spPr>
          <a:xfrm>
            <a:off x="1648547" y="7037619"/>
            <a:ext cx="18925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68" name="START"/>
          <p:cNvSpPr/>
          <p:nvPr/>
        </p:nvSpPr>
        <p:spPr>
          <a:xfrm>
            <a:off x="1604346" y="8073264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2516745" y="7921035"/>
            <a:ext cx="5888379" cy="2098068"/>
            <a:chOff x="0" y="0"/>
            <a:chExt cx="5888378" cy="2098067"/>
          </a:xfrm>
        </p:grpSpPr>
        <p:sp>
          <p:nvSpPr>
            <p:cNvPr id="16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7948422" y="7921035"/>
            <a:ext cx="4398886" cy="2098068"/>
            <a:chOff x="0" y="0"/>
            <a:chExt cx="4398884" cy="2098067"/>
          </a:xfrm>
        </p:grpSpPr>
        <p:sp>
          <p:nvSpPr>
            <p:cNvPr id="17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" name="2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1905787" y="7921035"/>
            <a:ext cx="4398885" cy="2098068"/>
            <a:chOff x="0" y="0"/>
            <a:chExt cx="4398884" cy="2098067"/>
          </a:xfrm>
        </p:grpSpPr>
        <p:sp>
          <p:nvSpPr>
            <p:cNvPr id="18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5863151" y="7921035"/>
            <a:ext cx="2984031" cy="1574460"/>
            <a:chOff x="0" y="0"/>
            <a:chExt cx="2984030" cy="1574459"/>
          </a:xfrm>
        </p:grpSpPr>
        <p:sp>
          <p:nvSpPr>
            <p:cNvPr id="18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89" name="HERE IN-DEGREE  OF A NODE IS &lt;= 1 AND OUT-DEGREE OF A NODE IS &lt;=1"/>
          <p:cNvSpPr txBox="1"/>
          <p:nvPr/>
        </p:nvSpPr>
        <p:spPr>
          <a:xfrm>
            <a:off x="1620620" y="10892739"/>
            <a:ext cx="109057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 IN-DEGREE  OF A NODE IS &lt;= 1 AND OUT-DEGREE OF A NODE IS &lt;=1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7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7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7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7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7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7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7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7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7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7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7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7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7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7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8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8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8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8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8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8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8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8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8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8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8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184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45" name="-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4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84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0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sp>
        <p:nvSpPr>
          <p:cNvPr id="185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85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13515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4" name="STEP 4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4</a:t>
            </a:r>
          </a:p>
        </p:txBody>
      </p:sp>
      <p:graphicFrame>
        <p:nvGraphicFramePr>
          <p:cNvPr id="185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62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58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9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8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8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8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8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8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8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8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8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8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8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8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8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8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8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19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19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19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19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19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9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19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19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19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19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0" name="Line"/>
          <p:cNvSpPr/>
          <p:nvPr/>
        </p:nvSpPr>
        <p:spPr>
          <a:xfrm flipV="1">
            <a:off x="2228979" y="7186937"/>
            <a:ext cx="5683121" cy="193602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1" name="Group"/>
          <p:cNvGrpSpPr/>
          <p:nvPr/>
        </p:nvGrpSpPr>
        <p:grpSpPr>
          <a:xfrm>
            <a:off x="16583074" y="7286173"/>
            <a:ext cx="5165473" cy="2567089"/>
            <a:chOff x="0" y="0"/>
            <a:chExt cx="5165472" cy="2567088"/>
          </a:xfrm>
        </p:grpSpPr>
        <p:sp>
          <p:nvSpPr>
            <p:cNvPr id="1941" name="X"/>
            <p:cNvSpPr/>
            <p:nvPr/>
          </p:nvSpPr>
          <p:spPr>
            <a:xfrm>
              <a:off x="2799" y="2889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4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19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47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194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5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1952" name="add(X,C,_) consists of"/>
          <p:cNvSpPr txBox="1"/>
          <p:nvPr/>
        </p:nvSpPr>
        <p:spPr>
          <a:xfrm>
            <a:off x="15963781" y="464990"/>
            <a:ext cx="4066262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 consists of </a:t>
            </a:r>
          </a:p>
        </p:txBody>
      </p:sp>
      <p:graphicFrame>
        <p:nvGraphicFramePr>
          <p:cNvPr id="1953" name="Table"/>
          <p:cNvGraphicFramePr/>
          <p:nvPr/>
        </p:nvGraphicFramePr>
        <p:xfrm>
          <a:off x="16555358" y="1027715"/>
          <a:ext cx="2895810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58362"/>
              </a:tblGrid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B’ 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+ Set BP of X to 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 BP of C to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5757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Set f1 of X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54" name="STEP 5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5</a:t>
            </a:r>
          </a:p>
        </p:txBody>
      </p:sp>
      <p:graphicFrame>
        <p:nvGraphicFramePr>
          <p:cNvPr id="195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61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62" name="Connection Line"/>
          <p:cNvSpPr/>
          <p:nvPr/>
        </p:nvSpPr>
        <p:spPr>
          <a:xfrm>
            <a:off x="11189950" y="5507400"/>
            <a:ext cx="5972044" cy="177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9" fill="norm" stroke="1" extrusionOk="0">
                <a:moveTo>
                  <a:pt x="21600" y="20269"/>
                </a:moveTo>
                <a:cubicBezTo>
                  <a:pt x="13352" y="5353"/>
                  <a:pt x="6152" y="-1331"/>
                  <a:pt x="0" y="218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58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9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1964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6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69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7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71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19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73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1975" name="add(X,C,_)"/>
          <p:cNvSpPr txBox="1"/>
          <p:nvPr/>
        </p:nvSpPr>
        <p:spPr>
          <a:xfrm>
            <a:off x="21768507" y="177247"/>
            <a:ext cx="1937132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add(X,C,_)</a:t>
            </a:r>
          </a:p>
        </p:txBody>
      </p:sp>
      <p:grpSp>
        <p:nvGrpSpPr>
          <p:cNvPr id="197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1976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77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197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198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8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8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8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8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19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199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199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19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19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199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9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00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00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0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1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1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1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01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8" name="Current Version: v7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v7</a:t>
            </a:r>
          </a:p>
        </p:txBody>
      </p:sp>
      <p:grpSp>
        <p:nvGrpSpPr>
          <p:cNvPr id="202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01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02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2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2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2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02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2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2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02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03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03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3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03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04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4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04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46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0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sp>
        <p:nvSpPr>
          <p:cNvPr id="2051" name="Final Structure of v7"/>
          <p:cNvSpPr txBox="1"/>
          <p:nvPr/>
        </p:nvSpPr>
        <p:spPr>
          <a:xfrm>
            <a:off x="9672306" y="2331090"/>
            <a:ext cx="546592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Final Structure of v7</a:t>
            </a:r>
          </a:p>
        </p:txBody>
      </p:sp>
      <p:graphicFrame>
        <p:nvGraphicFramePr>
          <p:cNvPr id="205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58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59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05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7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06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6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6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072" name="update(f1, x, 200)"/>
          <p:cNvSpPr txBox="1"/>
          <p:nvPr/>
        </p:nvSpPr>
        <p:spPr>
          <a:xfrm>
            <a:off x="21144689" y="177247"/>
            <a:ext cx="31847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x, 200)</a:t>
            </a:r>
          </a:p>
        </p:txBody>
      </p:sp>
      <p:grpSp>
        <p:nvGrpSpPr>
          <p:cNvPr id="207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07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07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07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07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8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8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8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8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0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8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08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0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09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0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0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09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9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09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0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1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0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0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0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0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0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0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0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0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1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1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11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5" name="Current Version: v8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v8</a:t>
            </a:r>
          </a:p>
        </p:txBody>
      </p:sp>
      <p:grpSp>
        <p:nvGrpSpPr>
          <p:cNvPr id="212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11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1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2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12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2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2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12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2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2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3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13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3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13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4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13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3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3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4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4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14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43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14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14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4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14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5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15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15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6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6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6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16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1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168" name="update(f1, C,30)"/>
          <p:cNvSpPr txBox="1"/>
          <p:nvPr/>
        </p:nvSpPr>
        <p:spPr>
          <a:xfrm>
            <a:off x="21268704" y="177247"/>
            <a:ext cx="293673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C,30)</a:t>
            </a:r>
          </a:p>
        </p:txBody>
      </p:sp>
      <p:grpSp>
        <p:nvGrpSpPr>
          <p:cNvPr id="217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16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7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17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17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7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7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7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7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7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7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8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18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8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8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18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8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18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18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19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9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9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9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19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9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19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9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0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0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0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0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0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0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0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1" name="Current Version: v9"/>
          <p:cNvSpPr txBox="1"/>
          <p:nvPr/>
        </p:nvSpPr>
        <p:spPr>
          <a:xfrm>
            <a:off x="128194" y="234807"/>
            <a:ext cx="27057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v9</a:t>
            </a:r>
          </a:p>
        </p:txBody>
      </p:sp>
      <p:grpSp>
        <p:nvGrpSpPr>
          <p:cNvPr id="222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21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21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1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1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1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21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1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19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22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22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2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22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3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23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23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3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3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3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3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23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39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24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24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24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50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51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24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9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25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5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5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5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26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2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6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26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267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26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26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268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9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269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73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7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76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2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78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280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1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92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282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8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8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8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86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87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88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89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29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1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293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04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294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2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2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298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00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0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3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305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6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7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318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308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3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12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1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15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7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319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0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1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2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3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4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325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6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327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8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9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329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33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33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35" name="B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</a:t>
              </a:r>
            </a:p>
          </p:txBody>
        </p:sp>
        <p:sp>
          <p:nvSpPr>
            <p:cNvPr id="2336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3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8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340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62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63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43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44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5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345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3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49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35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5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5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356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8" name="STEP 1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59" name="COPY THE WHOLE…"/>
          <p:cNvSpPr txBox="1"/>
          <p:nvPr/>
        </p:nvSpPr>
        <p:spPr>
          <a:xfrm>
            <a:off x="10662576" y="10734747"/>
            <a:ext cx="3485389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  <p:sp>
        <p:nvSpPr>
          <p:cNvPr id="2360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1" name="Firstly f1’ = 100…"/>
          <p:cNvSpPr txBox="1"/>
          <p:nvPr/>
        </p:nvSpPr>
        <p:spPr>
          <a:xfrm>
            <a:off x="12702345" y="3541907"/>
            <a:ext cx="1953997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Firstly f1’ = 100</a:t>
            </a:r>
          </a:p>
          <a:p>
            <a:pPr>
              <a:defRPr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Set 100-&gt;110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365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6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6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6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6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0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7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72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37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74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376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379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377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78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380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1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381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85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8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87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88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3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0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392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3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4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394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9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39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39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398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9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00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01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40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03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405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406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10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1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12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1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15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8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9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430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420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4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24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42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2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27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4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9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431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2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3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4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5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6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437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38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439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0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1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441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45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446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47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448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4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0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452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7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55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6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457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45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5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6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61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462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6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64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6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468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69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0" name="STEP 2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471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2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Rewrite THE BACK POINTERS…"/>
          <p:cNvSpPr txBox="1"/>
          <p:nvPr/>
        </p:nvSpPr>
        <p:spPr>
          <a:xfrm>
            <a:off x="9754945" y="10366447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47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8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8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4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488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491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48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49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2492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03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493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4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4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497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9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00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2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504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5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16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506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0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0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10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11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12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13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51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5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17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8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518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1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2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2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22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23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24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25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27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529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0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1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542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532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5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36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537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38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39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5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41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543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4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5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6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7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48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549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50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551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2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3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553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57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55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59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560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5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2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564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8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88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567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8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569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5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73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57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7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1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2" name="STEP 3"/>
          <p:cNvSpPr txBox="1"/>
          <p:nvPr/>
        </p:nvSpPr>
        <p:spPr>
          <a:xfrm>
            <a:off x="11395646" y="2331090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583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4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5" name="MODIFY THE FORWARD POINTERS…"/>
          <p:cNvSpPr txBox="1"/>
          <p:nvPr/>
        </p:nvSpPr>
        <p:spPr>
          <a:xfrm>
            <a:off x="9174175" y="102023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586" name="Interesting thing: The Ancestor Node, I.e., mod of A is already full,…"/>
          <p:cNvSpPr txBox="1"/>
          <p:nvPr/>
        </p:nvSpPr>
        <p:spPr>
          <a:xfrm>
            <a:off x="8695562" y="1590909"/>
            <a:ext cx="7419417" cy="704201"/>
          </a:xfrm>
          <a:prstGeom prst="rect">
            <a:avLst/>
          </a:prstGeom>
          <a:solidFill>
            <a:schemeClr val="accent4">
              <a:hueOff val="-1109407"/>
              <a:satOff val="-1495"/>
              <a:lumOff val="-633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Interesting thing: The Ancestor Node, I.e., mod of A is already full,</a:t>
            </a:r>
          </a:p>
          <a:p>
            <a:pPr defTabSz="8255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Now we have to create a copy of A -&gt;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59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5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5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59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59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59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5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601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60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60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0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60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0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60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1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1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1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6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1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61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62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2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2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2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6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3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63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3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3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3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3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3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3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3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64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5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65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64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64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4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4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5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5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5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65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65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5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5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6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66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6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66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7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66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7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6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7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67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6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67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1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17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68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9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68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6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6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6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68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68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8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9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9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694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696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7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8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699" name="SUBSTEP 1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1</a:t>
            </a:r>
          </a:p>
        </p:txBody>
      </p:sp>
      <p:grpSp>
        <p:nvGrpSpPr>
          <p:cNvPr id="2710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700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70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0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0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0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05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70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0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0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0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11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2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71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14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5" name="Copy A to A’"/>
          <p:cNvSpPr txBox="1"/>
          <p:nvPr/>
        </p:nvSpPr>
        <p:spPr>
          <a:xfrm>
            <a:off x="13786639" y="1999902"/>
            <a:ext cx="18248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A to 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72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2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2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2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2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2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2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72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2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731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73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73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73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3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73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73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3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3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4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4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4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4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4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74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4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4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75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5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5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5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7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76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76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6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6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6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6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6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68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69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77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4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5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78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77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7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7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78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78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8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8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7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78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8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8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91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2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79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79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7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79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79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0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0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80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0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80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0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80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47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48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11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2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81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8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1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81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1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82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24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5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826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7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8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829" name="SUBSTEP 2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2</a:t>
            </a:r>
          </a:p>
        </p:txBody>
      </p:sp>
      <p:grpSp>
        <p:nvGrpSpPr>
          <p:cNvPr id="2840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830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8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3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35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83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41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2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849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844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Update the BP of successor  to A’"/>
          <p:cNvSpPr txBox="1"/>
          <p:nvPr/>
        </p:nvSpPr>
        <p:spPr>
          <a:xfrm>
            <a:off x="13480865" y="2076120"/>
            <a:ext cx="48225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 the BP of successor  to A’ </a:t>
            </a:r>
          </a:p>
        </p:txBody>
      </p:sp>
      <p:sp>
        <p:nvSpPr>
          <p:cNvPr id="284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196" name="update(f1,B,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update(f1,B,10)</a:t>
            </a:r>
          </a:p>
        </p:txBody>
      </p:sp>
      <p:sp>
        <p:nvSpPr>
          <p:cNvPr id="197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198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199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0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0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05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6" name="1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10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1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15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7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85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5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5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5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5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5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85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862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86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86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86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86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86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7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286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6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7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7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7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7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7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7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287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7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87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9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288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8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8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8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8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8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8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8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288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89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0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289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8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8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89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9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99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0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5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06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2917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2907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290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0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1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11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91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1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14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291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16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2918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19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0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1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2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3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2924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25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2926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7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8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2928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32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29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34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35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29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37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2939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79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80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42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3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54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2944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294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4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4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48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2949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50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295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55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STEP 3"/>
          <p:cNvSpPr txBox="1"/>
          <p:nvPr/>
        </p:nvSpPr>
        <p:spPr>
          <a:xfrm>
            <a:off x="16606717" y="78239"/>
            <a:ext cx="2019250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957" name="Line"/>
          <p:cNvSpPr/>
          <p:nvPr/>
        </p:nvSpPr>
        <p:spPr>
          <a:xfrm flipH="1" flipV="1">
            <a:off x="11932613" y="6450830"/>
            <a:ext cx="6506890" cy="2208570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8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9" name="MODIFY THE FORWARD POINTERS…"/>
          <p:cNvSpPr txBox="1"/>
          <p:nvPr/>
        </p:nvSpPr>
        <p:spPr>
          <a:xfrm>
            <a:off x="9174175" y="10176917"/>
            <a:ext cx="6035650" cy="315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MODIFY THE FORWARD POINTERS</a:t>
            </a:r>
          </a:p>
          <a:p>
            <a:pPr/>
            <a:r>
              <a:t>OF ANCESTOR NODES TO THE </a:t>
            </a:r>
          </a:p>
          <a:p>
            <a:pPr/>
            <a:r>
              <a:t>NEW NODE </a:t>
            </a:r>
          </a:p>
          <a:p>
            <a:pPr/>
          </a:p>
          <a:p>
            <a:pPr/>
          </a:p>
          <a:p>
            <a:pPr/>
            <a:r>
              <a:t>GO TO ANCESTOR NODES RECURSIVELY</a:t>
            </a:r>
          </a:p>
          <a:p>
            <a:pPr/>
            <a:r>
              <a:t>AND DO </a:t>
            </a:r>
          </a:p>
          <a:p>
            <a:pPr>
              <a:defRPr sz="3100"/>
            </a:pPr>
            <a:r>
              <a:t>update(f2,cur_node,NEW_NODE)</a:t>
            </a:r>
          </a:p>
        </p:txBody>
      </p:sp>
      <p:sp>
        <p:nvSpPr>
          <p:cNvPr id="2960" name="SUBSTEP 3"/>
          <p:cNvSpPr txBox="1"/>
          <p:nvPr/>
        </p:nvSpPr>
        <p:spPr>
          <a:xfrm>
            <a:off x="16021653" y="782760"/>
            <a:ext cx="3189377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SUBSTEP 3</a:t>
            </a:r>
          </a:p>
        </p:txBody>
      </p:sp>
      <p:grpSp>
        <p:nvGrpSpPr>
          <p:cNvPr id="2971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2961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296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6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6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6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66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296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6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7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72" name="Line"/>
          <p:cNvSpPr/>
          <p:nvPr/>
        </p:nvSpPr>
        <p:spPr>
          <a:xfrm flipH="1" flipV="1">
            <a:off x="5252037" y="3148976"/>
            <a:ext cx="11402329" cy="1725361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3" name="update(f2,A,B’’)"/>
          <p:cNvSpPr txBox="1"/>
          <p:nvPr/>
        </p:nvSpPr>
        <p:spPr>
          <a:xfrm>
            <a:off x="16210572" y="1378950"/>
            <a:ext cx="2811540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update(f2,A,B’’)</a:t>
            </a:r>
          </a:p>
        </p:txBody>
      </p:sp>
      <p:sp>
        <p:nvSpPr>
          <p:cNvPr id="2981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97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6" name="Fortunately No ancestor of A😀"/>
          <p:cNvSpPr txBox="1"/>
          <p:nvPr/>
        </p:nvSpPr>
        <p:spPr>
          <a:xfrm>
            <a:off x="13677969" y="2052803"/>
            <a:ext cx="44283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Fortunately No ancestor of A😀 </a:t>
            </a:r>
          </a:p>
        </p:txBody>
      </p:sp>
      <p:sp>
        <p:nvSpPr>
          <p:cNvPr id="297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8" name="Recursion Ends too"/>
          <p:cNvSpPr txBox="1"/>
          <p:nvPr/>
        </p:nvSpPr>
        <p:spPr>
          <a:xfrm>
            <a:off x="17408939" y="2587075"/>
            <a:ext cx="27901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Recursion Ends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3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2983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8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298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298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298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8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0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299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2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2994" name="update(f1, B,110)"/>
          <p:cNvSpPr txBox="1"/>
          <p:nvPr/>
        </p:nvSpPr>
        <p:spPr>
          <a:xfrm>
            <a:off x="21166539" y="177247"/>
            <a:ext cx="31410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 B,110)</a:t>
            </a:r>
          </a:p>
        </p:txBody>
      </p:sp>
      <p:grpSp>
        <p:nvGrpSpPr>
          <p:cNvPr id="2998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2995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996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997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2999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10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000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0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0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0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04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0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06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07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00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09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011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2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23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013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17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18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19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020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0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22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024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5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025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29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30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31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32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34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036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7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8" name="Current Version: v10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v10</a:t>
            </a:r>
          </a:p>
        </p:txBody>
      </p:sp>
      <p:grpSp>
        <p:nvGrpSpPr>
          <p:cNvPr id="3049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039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04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4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4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43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44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5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046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04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48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050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1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2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3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4" name="Table"/>
          <p:cNvGraphicFramePr/>
          <p:nvPr/>
        </p:nvGraphicFramePr>
        <p:xfrm>
          <a:off x="22476409" y="7800830"/>
          <a:ext cx="924252" cy="20066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5" name="VERSION…"/>
          <p:cNvSpPr txBox="1"/>
          <p:nvPr/>
        </p:nvSpPr>
        <p:spPr>
          <a:xfrm>
            <a:off x="21857113" y="7309870"/>
            <a:ext cx="2150141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056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57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058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9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0" name="Group"/>
          <p:cNvGrpSpPr/>
          <p:nvPr/>
        </p:nvGrpSpPr>
        <p:grpSpPr>
          <a:xfrm>
            <a:off x="16583074" y="7286173"/>
            <a:ext cx="5165473" cy="2554389"/>
            <a:chOff x="0" y="0"/>
            <a:chExt cx="5165472" cy="2554388"/>
          </a:xfrm>
        </p:grpSpPr>
        <p:sp>
          <p:nvSpPr>
            <p:cNvPr id="306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6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6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6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64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06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6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67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06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69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071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0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05" name="Connection Line"/>
          <p:cNvSpPr/>
          <p:nvPr/>
        </p:nvSpPr>
        <p:spPr>
          <a:xfrm>
            <a:off x="11189950" y="5507016"/>
            <a:ext cx="5979990" cy="177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58" fill="norm" stroke="1" extrusionOk="0">
                <a:moveTo>
                  <a:pt x="21600" y="20258"/>
                </a:moveTo>
                <a:cubicBezTo>
                  <a:pt x="13349" y="5336"/>
                  <a:pt x="6149" y="-1342"/>
                  <a:pt x="0" y="223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5139450" y="9374912"/>
            <a:ext cx="11979023" cy="6222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Line"/>
          <p:cNvSpPr/>
          <p:nvPr/>
        </p:nvSpPr>
        <p:spPr>
          <a:xfrm flipV="1">
            <a:off x="2140079" y="8501015"/>
            <a:ext cx="14497436" cy="6219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86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076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0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80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081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82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0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8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087" name="Line"/>
          <p:cNvSpPr/>
          <p:nvPr/>
        </p:nvSpPr>
        <p:spPr>
          <a:xfrm>
            <a:off x="15786563" y="5695294"/>
            <a:ext cx="2131128" cy="166517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8" name="Line"/>
          <p:cNvSpPr/>
          <p:nvPr/>
        </p:nvSpPr>
        <p:spPr>
          <a:xfrm flipV="1">
            <a:off x="18498371" y="5955915"/>
            <a:ext cx="414659" cy="266864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99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089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0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0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0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093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94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095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98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06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01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2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3" name="Final Structure of v10"/>
          <p:cNvSpPr txBox="1"/>
          <p:nvPr/>
        </p:nvSpPr>
        <p:spPr>
          <a:xfrm>
            <a:off x="15088090" y="1469468"/>
            <a:ext cx="52618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4"/>
                </a:solidFill>
              </a:defRPr>
            </a:lvl1pPr>
          </a:lstStyle>
          <a:p>
            <a:pPr/>
            <a:r>
              <a:t>Final Structure of v10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10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0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1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1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1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1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1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11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119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12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12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12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122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12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3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12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2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2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2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2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3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3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3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13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3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13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13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3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4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4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4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4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4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14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4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14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6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15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1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5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5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6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16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3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17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16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1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6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1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7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71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1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17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7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7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7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79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80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18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8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18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95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18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8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18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18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18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19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19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19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19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19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4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44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199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0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1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20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20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0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0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0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20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07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208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12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4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214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21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1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1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1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19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2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2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2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2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45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22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8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229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of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24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230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3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35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3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2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3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24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2" name="COPY THE WHOLE…"/>
          <p:cNvSpPr txBox="1"/>
          <p:nvPr/>
        </p:nvSpPr>
        <p:spPr>
          <a:xfrm>
            <a:off x="16422708" y="10101216"/>
            <a:ext cx="3485389" cy="19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 THE WHOLE</a:t>
            </a:r>
          </a:p>
          <a:p>
            <a:pPr/>
            <a:r>
              <a:t>NODE</a:t>
            </a:r>
          </a:p>
          <a:p>
            <a:pPr/>
            <a:r>
              <a:t>AND KEEP THE </a:t>
            </a:r>
          </a:p>
          <a:p>
            <a:pPr/>
            <a:r>
              <a:t>LATEST VALUES AND</a:t>
            </a:r>
          </a:p>
          <a:p>
            <a:pPr/>
            <a:r>
              <a:t> DON’T COPY MODLOG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24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5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5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5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5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2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5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258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26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25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6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61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26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26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6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7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2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7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27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27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7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7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8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8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8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83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284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28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8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28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28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9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29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29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29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9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295" name="C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29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9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30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2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31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30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3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0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0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1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3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1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31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1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18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9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32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2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32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4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32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2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2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2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28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32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30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31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33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3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33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83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84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38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9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50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340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34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4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4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44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34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6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34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51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6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35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3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5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5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5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6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6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385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36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7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368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37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36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3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7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37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3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7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38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1" name="Set F2 of X’-&gt; F2 of C (successor of C)…"/>
          <p:cNvSpPr txBox="1"/>
          <p:nvPr/>
        </p:nvSpPr>
        <p:spPr>
          <a:xfrm>
            <a:off x="15154507" y="10061247"/>
            <a:ext cx="616397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Set F2 of X’-&gt; F2 of C (successor of C)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This may be merged with the prev Operation</a:t>
            </a:r>
          </a:p>
        </p:txBody>
      </p:sp>
      <p:sp>
        <p:nvSpPr>
          <p:cNvPr id="338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387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3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3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391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92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93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94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3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6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398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402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399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00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01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03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14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404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0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0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0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08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0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1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11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41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3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415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6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7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417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1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1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2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21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22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23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4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42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26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428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39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429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3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3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3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33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34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35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43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8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440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1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2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453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443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44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4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4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47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448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9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50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45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2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454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5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56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7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58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9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460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61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462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3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4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464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6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6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6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68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46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70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71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47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73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475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24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25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78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9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90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480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4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84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48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6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48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89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491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2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3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493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49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49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49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497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98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499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26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505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6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7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508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51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50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1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1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1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1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51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1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51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1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52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2" name="Rewrite THE BACK POINTERS…"/>
          <p:cNvSpPr txBox="1"/>
          <p:nvPr/>
        </p:nvSpPr>
        <p:spPr>
          <a:xfrm>
            <a:off x="16963524" y="10174729"/>
            <a:ext cx="5284928" cy="2671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Rewrite THE BACK POINTERS</a:t>
            </a:r>
          </a:p>
          <a:p>
            <a:pPr/>
            <a:r>
              <a:t>OF THE SUCCESSOR NODE</a:t>
            </a:r>
          </a:p>
          <a:p>
            <a:pPr/>
            <a:r>
              <a:t>TO THE NEWLY CREATED NODE</a:t>
            </a:r>
          </a:p>
          <a:p>
            <a:pPr/>
          </a:p>
          <a:p>
            <a:pPr/>
            <a:r>
              <a:t>GO TO SUCCESSOR NODES USING </a:t>
            </a:r>
          </a:p>
          <a:p>
            <a:pPr/>
            <a:r>
              <a:t>THE FORWARD POINTERS  </a:t>
            </a:r>
          </a:p>
          <a:p>
            <a:pPr/>
            <a:r>
              <a:t>IN O(1) </a:t>
            </a:r>
          </a:p>
        </p:txBody>
      </p:sp>
      <p:sp>
        <p:nvSpPr>
          <p:cNvPr id="352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8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528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32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33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34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35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5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7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539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543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540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1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42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544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5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545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4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4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4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49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5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5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52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55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4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556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7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68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558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5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6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6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62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63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64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5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56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7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569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0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570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57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7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7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74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75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76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57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79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581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2" name="Line"/>
          <p:cNvSpPr/>
          <p:nvPr/>
        </p:nvSpPr>
        <p:spPr>
          <a:xfrm flipV="1">
            <a:off x="2228979" y="10177647"/>
            <a:ext cx="468188" cy="1773602"/>
          </a:xfrm>
          <a:prstGeom prst="line">
            <a:avLst/>
          </a:prstGeom>
          <a:ln w="63500" cap="rnd">
            <a:solidFill>
              <a:schemeClr val="accent6">
                <a:satOff val="15236"/>
                <a:lumOff val="17673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3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594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584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58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58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58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588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589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90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91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59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93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595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96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597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98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599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0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601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2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603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4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5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605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09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6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11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12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6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14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616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6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19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0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1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621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62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2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2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25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626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27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628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62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30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32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3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4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634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635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36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37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38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39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40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41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42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43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6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8" name="Remove C consists of"/>
          <p:cNvSpPr txBox="1"/>
          <p:nvPr/>
        </p:nvSpPr>
        <p:spPr>
          <a:xfrm>
            <a:off x="16689972" y="502836"/>
            <a:ext cx="4088309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 C consists of </a:t>
            </a:r>
          </a:p>
        </p:txBody>
      </p:sp>
      <p:graphicFrame>
        <p:nvGraphicFramePr>
          <p:cNvPr id="3649" name="Table"/>
          <p:cNvGraphicFramePr/>
          <p:nvPr/>
        </p:nvGraphicFramePr>
        <p:xfrm>
          <a:off x="16555358" y="1027715"/>
          <a:ext cx="4677439" cy="14141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4738"/>
              </a:tblGrid>
              <a:tr h="140143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Parent C (i.e., X) -&gt; F2 of C (successor of C)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366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65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6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5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65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5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65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5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66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4" name="MODIFY THE FORWARD POINTERS…"/>
          <p:cNvSpPr txBox="1"/>
          <p:nvPr/>
        </p:nvSpPr>
        <p:spPr>
          <a:xfrm>
            <a:off x="18232608" y="10276409"/>
            <a:ext cx="3321698" cy="162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MODIFY THE FORWARD POINTERS</a:t>
            </a:r>
          </a:p>
          <a:p>
            <a:pPr>
              <a:defRPr sz="1300"/>
            </a:pPr>
            <a:r>
              <a:t>OF ANCESTOR NODES TO THE </a:t>
            </a:r>
          </a:p>
          <a:p>
            <a:pPr>
              <a:defRPr sz="1300"/>
            </a:pPr>
            <a:r>
              <a:t>NEW NODE </a:t>
            </a:r>
          </a:p>
          <a:p>
            <a:pPr>
              <a:defRPr sz="1300"/>
            </a:pPr>
          </a:p>
          <a:p>
            <a:pPr>
              <a:defRPr sz="1300"/>
            </a:pPr>
          </a:p>
          <a:p>
            <a:pPr>
              <a:defRPr sz="1300"/>
            </a:pPr>
            <a:r>
              <a:t>GO TO ANCESTOR NODES RECURSIVELY</a:t>
            </a:r>
          </a:p>
          <a:p>
            <a:pPr>
              <a:defRPr sz="1300"/>
            </a:pPr>
            <a:r>
              <a:t>AND DO </a:t>
            </a:r>
          </a:p>
          <a:p>
            <a:pPr>
              <a:defRPr sz="1300"/>
            </a:pPr>
            <a:r>
              <a:t>update(f2,cur_node,NEW_NODE)</a:t>
            </a:r>
          </a:p>
        </p:txBody>
      </p:sp>
      <p:sp>
        <p:nvSpPr>
          <p:cNvPr id="3669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67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7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7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7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7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7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7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67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67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8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682" name="remove(C)"/>
          <p:cNvSpPr txBox="1"/>
          <p:nvPr/>
        </p:nvSpPr>
        <p:spPr>
          <a:xfrm>
            <a:off x="21783074" y="177247"/>
            <a:ext cx="1907998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remove(C)</a:t>
            </a:r>
          </a:p>
        </p:txBody>
      </p:sp>
      <p:grpSp>
        <p:nvGrpSpPr>
          <p:cNvPr id="368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68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68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68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9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68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8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69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69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69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9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9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9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69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9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69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70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0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0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0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0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0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0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0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70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1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71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71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1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1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1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1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71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19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20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2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2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72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5" name="Current Version: v11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v11</a:t>
            </a:r>
          </a:p>
        </p:txBody>
      </p:sp>
      <p:grpSp>
        <p:nvGrpSpPr>
          <p:cNvPr id="373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72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7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3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7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3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3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7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3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73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3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3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4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74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4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74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74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4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4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5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5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75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5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5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75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5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75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06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07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6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7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76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76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6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6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6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6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6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77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77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7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77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8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77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77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7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7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8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8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8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8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8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8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08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0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79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79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79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79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79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79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79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9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80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09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05" name="Final Structure After Removal of C"/>
          <p:cNvSpPr txBox="1"/>
          <p:nvPr/>
        </p:nvSpPr>
        <p:spPr>
          <a:xfrm>
            <a:off x="14556681" y="1485401"/>
            <a:ext cx="7771791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lvl1pPr>
          </a:lstStyle>
          <a:p>
            <a:pPr/>
            <a:r>
              <a:t>Final Structure After Removal of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1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811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1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1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1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15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16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17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18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81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20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822" name="update(f1,D,40)"/>
          <p:cNvSpPr txBox="1"/>
          <p:nvPr/>
        </p:nvSpPr>
        <p:spPr>
          <a:xfrm>
            <a:off x="21326972" y="177247"/>
            <a:ext cx="2820201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update(f1,D,40)</a:t>
            </a:r>
          </a:p>
        </p:txBody>
      </p:sp>
      <p:grpSp>
        <p:nvGrpSpPr>
          <p:cNvPr id="3826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823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24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25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827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8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828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29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30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31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32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33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34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35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836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37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839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0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1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841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42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43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44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45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46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47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48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849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50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852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853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85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5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5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57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5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59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860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386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62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5" name="Current Version: v12"/>
          <p:cNvSpPr txBox="1"/>
          <p:nvPr/>
        </p:nvSpPr>
        <p:spPr>
          <a:xfrm>
            <a:off x="43460" y="234807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v12</a:t>
            </a:r>
          </a:p>
        </p:txBody>
      </p:sp>
      <p:grpSp>
        <p:nvGrpSpPr>
          <p:cNvPr id="3876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3866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386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6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6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70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87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72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873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387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5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3877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78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79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0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81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2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3883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84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3885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6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97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3887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8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88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89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891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389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893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894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389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6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3898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4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4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01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2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3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3903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3904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05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06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07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908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09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3910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3911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2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14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5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26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3916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391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1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1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20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21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22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23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2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25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4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28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9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40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3930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3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3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3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34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93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36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3937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9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3941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2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3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8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0" name="Group"/>
          <p:cNvGrpSpPr/>
          <p:nvPr/>
        </p:nvGrpSpPr>
        <p:grpSpPr>
          <a:xfrm>
            <a:off x="100451" y="1771246"/>
            <a:ext cx="5165474" cy="2554390"/>
            <a:chOff x="0" y="0"/>
            <a:chExt cx="5165472" cy="2554388"/>
          </a:xfrm>
        </p:grpSpPr>
        <p:sp>
          <p:nvSpPr>
            <p:cNvPr id="3950" name="A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5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5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5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54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55" name="B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56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57" name="mod(v6,  f2,   B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B’)</a:t>
              </a:r>
            </a:p>
          </p:txBody>
        </p:sp>
        <p:sp>
          <p:nvSpPr>
            <p:cNvPr id="395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59" name="V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sp>
        <p:nvSpPr>
          <p:cNvPr id="3961" name="update(f1,A,35)"/>
          <p:cNvSpPr txBox="1"/>
          <p:nvPr/>
        </p:nvSpPr>
        <p:spPr>
          <a:xfrm>
            <a:off x="21337996" y="177247"/>
            <a:ext cx="279815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update(f1,A,35)</a:t>
            </a:r>
          </a:p>
        </p:txBody>
      </p:sp>
      <p:grpSp>
        <p:nvGrpSpPr>
          <p:cNvPr id="3965" name="Group"/>
          <p:cNvGrpSpPr/>
          <p:nvPr/>
        </p:nvGrpSpPr>
        <p:grpSpPr>
          <a:xfrm>
            <a:off x="10119348" y="101644"/>
            <a:ext cx="4571846" cy="1299870"/>
            <a:chOff x="0" y="0"/>
            <a:chExt cx="4571845" cy="1299868"/>
          </a:xfrm>
        </p:grpSpPr>
        <p:sp>
          <p:nvSpPr>
            <p:cNvPr id="3962" name="START MODULE"/>
            <p:cNvSpPr/>
            <p:nvPr/>
          </p:nvSpPr>
          <p:spPr>
            <a:xfrm>
              <a:off x="0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963" name="V0"/>
            <p:cNvSpPr/>
            <p:nvPr/>
          </p:nvSpPr>
          <p:spPr>
            <a:xfrm>
              <a:off x="230708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64" name="V10"/>
            <p:cNvSpPr/>
            <p:nvPr/>
          </p:nvSpPr>
          <p:spPr>
            <a:xfrm>
              <a:off x="1116005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3966" name="Line"/>
          <p:cNvSpPr/>
          <p:nvPr/>
        </p:nvSpPr>
        <p:spPr>
          <a:xfrm flipH="1">
            <a:off x="1135738" y="790054"/>
            <a:ext cx="9251710" cy="1012655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7" name="Group"/>
          <p:cNvGrpSpPr/>
          <p:nvPr/>
        </p:nvGrpSpPr>
        <p:grpSpPr>
          <a:xfrm>
            <a:off x="100452" y="4645931"/>
            <a:ext cx="5165473" cy="2554390"/>
            <a:chOff x="0" y="0"/>
            <a:chExt cx="5165472" cy="2554388"/>
          </a:xfrm>
        </p:grpSpPr>
        <p:sp>
          <p:nvSpPr>
            <p:cNvPr id="3967" name="B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68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69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70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71" name="2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72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73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4" name="mod(v5,  f1,   1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mod(v5,  f1,   10)</a:t>
              </a:r>
            </a:p>
          </p:txBody>
        </p:sp>
        <p:sp>
          <p:nvSpPr>
            <p:cNvPr id="3975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6" name="V2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3978" name="Line"/>
          <p:cNvSpPr/>
          <p:nvPr/>
        </p:nvSpPr>
        <p:spPr>
          <a:xfrm>
            <a:off x="988230" y="4009571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 flipV="1">
            <a:off x="2196766" y="4273894"/>
            <a:ext cx="468189" cy="17736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100451" y="7520616"/>
            <a:ext cx="5165474" cy="2554390"/>
            <a:chOff x="0" y="0"/>
            <a:chExt cx="5165472" cy="2554388"/>
          </a:xfrm>
        </p:grpSpPr>
        <p:sp>
          <p:nvSpPr>
            <p:cNvPr id="3980" name="C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981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82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83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84" name="3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85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86" name="B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87" name="mod(v9,  f1,   3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mod(v9,  f1,   30)</a:t>
              </a:r>
            </a:p>
          </p:txBody>
        </p:sp>
        <p:sp>
          <p:nvSpPr>
            <p:cNvPr id="3988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89" name="V3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988230" y="6990102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02" name="Group"/>
          <p:cNvGrpSpPr/>
          <p:nvPr/>
        </p:nvGrpSpPr>
        <p:grpSpPr>
          <a:xfrm>
            <a:off x="100451" y="10424835"/>
            <a:ext cx="5165474" cy="2554390"/>
            <a:chOff x="0" y="0"/>
            <a:chExt cx="5165472" cy="2554388"/>
          </a:xfrm>
        </p:grpSpPr>
        <p:sp>
          <p:nvSpPr>
            <p:cNvPr id="3992" name="D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99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399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399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3996" name="4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9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998" name="X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3999" name="mod(v12,  f1,   4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mod(v12,  f1,   40)</a:t>
              </a:r>
            </a:p>
          </p:txBody>
        </p:sp>
        <p:sp>
          <p:nvSpPr>
            <p:cNvPr id="400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01" name="V4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003" name="Line"/>
          <p:cNvSpPr/>
          <p:nvPr/>
        </p:nvSpPr>
        <p:spPr>
          <a:xfrm>
            <a:off x="988230" y="9804756"/>
            <a:ext cx="459749" cy="78629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Current Version: v13"/>
          <p:cNvSpPr txBox="1"/>
          <p:nvPr/>
        </p:nvSpPr>
        <p:spPr>
          <a:xfrm>
            <a:off x="46211" y="233152"/>
            <a:ext cx="28751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Current Version: v13</a:t>
            </a:r>
          </a:p>
        </p:txBody>
      </p:sp>
      <p:grpSp>
        <p:nvGrpSpPr>
          <p:cNvPr id="4015" name="Group"/>
          <p:cNvGrpSpPr/>
          <p:nvPr/>
        </p:nvGrpSpPr>
        <p:grpSpPr>
          <a:xfrm>
            <a:off x="6720373" y="4645931"/>
            <a:ext cx="5165473" cy="2554390"/>
            <a:chOff x="0" y="0"/>
            <a:chExt cx="5165472" cy="2554388"/>
          </a:xfrm>
        </p:grpSpPr>
        <p:sp>
          <p:nvSpPr>
            <p:cNvPr id="4005" name="B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B’</a:t>
              </a:r>
            </a:p>
          </p:txBody>
        </p:sp>
        <p:sp>
          <p:nvSpPr>
            <p:cNvPr id="400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0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0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09" name="1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010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11" name="A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012" name="mod(v6,  f2,   X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mod(v6,  f2,   X)</a:t>
              </a:r>
            </a:p>
          </p:txBody>
        </p:sp>
        <p:sp>
          <p:nvSpPr>
            <p:cNvPr id="401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14" name="V6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</p:grpSp>
      <p:graphicFrame>
        <p:nvGraphicFramePr>
          <p:cNvPr id="4016" name="Table"/>
          <p:cNvGraphicFramePr/>
          <p:nvPr/>
        </p:nvGraphicFramePr>
        <p:xfrm>
          <a:off x="23353190" y="1947223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A’’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17" name="VERSION…"/>
          <p:cNvSpPr txBox="1"/>
          <p:nvPr/>
        </p:nvSpPr>
        <p:spPr>
          <a:xfrm>
            <a:off x="22733896" y="1425712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18" name="Table"/>
          <p:cNvGraphicFramePr/>
          <p:nvPr/>
        </p:nvGraphicFramePr>
        <p:xfrm>
          <a:off x="23353190" y="463172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B’’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19" name="VERSION…"/>
          <p:cNvSpPr txBox="1"/>
          <p:nvPr/>
        </p:nvSpPr>
        <p:spPr>
          <a:xfrm>
            <a:off x="22733896" y="4154878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20" name="Table"/>
          <p:cNvGraphicFramePr/>
          <p:nvPr/>
        </p:nvGraphicFramePr>
        <p:xfrm>
          <a:off x="23353190" y="7872812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X’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21" name="VERSION…"/>
          <p:cNvSpPr txBox="1"/>
          <p:nvPr/>
        </p:nvSpPr>
        <p:spPr>
          <a:xfrm>
            <a:off x="22733896" y="7309870"/>
            <a:ext cx="2150140" cy="4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graphicFrame>
        <p:nvGraphicFramePr>
          <p:cNvPr id="4022" name="Table"/>
          <p:cNvGraphicFramePr/>
          <p:nvPr/>
        </p:nvGraphicFramePr>
        <p:xfrm>
          <a:off x="23353190" y="10513331"/>
          <a:ext cx="924251" cy="20066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5775"/>
                <a:gridCol w="455775"/>
              </a:tblGrid>
              <a:tr h="398792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98792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23" name="VERSION…"/>
          <p:cNvSpPr txBox="1"/>
          <p:nvPr/>
        </p:nvSpPr>
        <p:spPr>
          <a:xfrm>
            <a:off x="22733896" y="9950063"/>
            <a:ext cx="2150140" cy="4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VERSION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REDIRECTOR </a:t>
            </a:r>
          </a:p>
          <a:p>
            <a:pPr defTabSz="825500">
              <a:defRPr sz="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MODULE </a:t>
            </a:r>
          </a:p>
        </p:txBody>
      </p:sp>
      <p:sp>
        <p:nvSpPr>
          <p:cNvPr id="4024" name="Line"/>
          <p:cNvSpPr/>
          <p:nvPr/>
        </p:nvSpPr>
        <p:spPr>
          <a:xfrm flipH="1" flipV="1">
            <a:off x="5252038" y="3993545"/>
            <a:ext cx="3390587" cy="1978966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25" name="Line"/>
          <p:cNvSpPr/>
          <p:nvPr/>
        </p:nvSpPr>
        <p:spPr>
          <a:xfrm flipH="1">
            <a:off x="5222589" y="6912805"/>
            <a:ext cx="1968136" cy="84880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36" name="Group"/>
          <p:cNvGrpSpPr/>
          <p:nvPr/>
        </p:nvGrpSpPr>
        <p:grpSpPr>
          <a:xfrm>
            <a:off x="12632126" y="7412892"/>
            <a:ext cx="5165473" cy="2554390"/>
            <a:chOff x="0" y="0"/>
            <a:chExt cx="5165472" cy="2554388"/>
          </a:xfrm>
        </p:grpSpPr>
        <p:sp>
          <p:nvSpPr>
            <p:cNvPr id="4026" name="X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27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28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29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30" name="-999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-999</a:t>
              </a:r>
            </a:p>
          </p:txBody>
        </p:sp>
        <p:sp>
          <p:nvSpPr>
            <p:cNvPr id="4031" name="C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32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33" name="mod(v8,  f1,   200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mod(v8,  f1,   200)</a:t>
              </a:r>
            </a:p>
          </p:txBody>
        </p:sp>
        <p:sp>
          <p:nvSpPr>
            <p:cNvPr id="4034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35" name="V7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</p:grpSp>
      <p:graphicFrame>
        <p:nvGraphicFramePr>
          <p:cNvPr id="4037" name="Table"/>
          <p:cNvGraphicFramePr/>
          <p:nvPr/>
        </p:nvGraphicFramePr>
        <p:xfrm>
          <a:off x="7247887" y="7909038"/>
          <a:ext cx="718130" cy="184624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52714"/>
                <a:gridCol w="352714"/>
              </a:tblGrid>
              <a:tr h="366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Ver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block</a:t>
                      </a:r>
                    </a:p>
                  </a:txBody>
                  <a:tcPr marL="50800" marR="50800" marT="50800" marB="50800" anchor="t" anchorCtr="0" horzOverflow="overflow">
                    <a:gradFill flip="none" rotWithShape="1">
                      <a:gsLst>
                        <a:gs pos="0">
                          <a:schemeClr val="accent1">
                            <a:lumOff val="13543"/>
                          </a:schemeClr>
                        </a:gs>
                        <a:gs pos="100000">
                          <a:schemeClr val="accent1">
                            <a:hueOff val="117695"/>
                            <a:lumOff val="-11358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6709"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85" name="Connection Line"/>
          <p:cNvSpPr/>
          <p:nvPr/>
        </p:nvSpPr>
        <p:spPr>
          <a:xfrm>
            <a:off x="4759641" y="2541253"/>
            <a:ext cx="3156467" cy="2067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21600" y="19251"/>
                </a:moveTo>
                <a:cubicBezTo>
                  <a:pt x="15623" y="3802"/>
                  <a:pt x="8423" y="-2349"/>
                  <a:pt x="0" y="799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6" name="Connection Line"/>
          <p:cNvSpPr/>
          <p:nvPr/>
        </p:nvSpPr>
        <p:spPr>
          <a:xfrm>
            <a:off x="11189950" y="5526556"/>
            <a:ext cx="3403597" cy="21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1" fill="norm" stroke="1" extrusionOk="0">
                <a:moveTo>
                  <a:pt x="21600" y="21541"/>
                </a:moveTo>
                <a:cubicBezTo>
                  <a:pt x="15145" y="7121"/>
                  <a:pt x="7945" y="-59"/>
                  <a:pt x="0" y="1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40" name="Line"/>
          <p:cNvSpPr/>
          <p:nvPr/>
        </p:nvSpPr>
        <p:spPr>
          <a:xfrm flipH="1">
            <a:off x="5139450" y="9500696"/>
            <a:ext cx="7928496" cy="49641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1" name="Line"/>
          <p:cNvSpPr/>
          <p:nvPr/>
        </p:nvSpPr>
        <p:spPr>
          <a:xfrm flipV="1">
            <a:off x="2140079" y="8816765"/>
            <a:ext cx="10466814" cy="30620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2" name="Group"/>
          <p:cNvGrpSpPr/>
          <p:nvPr/>
        </p:nvGrpSpPr>
        <p:grpSpPr>
          <a:xfrm>
            <a:off x="15033606" y="3452161"/>
            <a:ext cx="5165473" cy="2554390"/>
            <a:chOff x="0" y="0"/>
            <a:chExt cx="5165472" cy="2554388"/>
          </a:xfrm>
        </p:grpSpPr>
        <p:sp>
          <p:nvSpPr>
            <p:cNvPr id="4042" name="B’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 B’'</a:t>
              </a:r>
            </a:p>
          </p:txBody>
        </p:sp>
        <p:sp>
          <p:nvSpPr>
            <p:cNvPr id="4043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44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45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46" name="11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4047" name="X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48" name="A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A’</a:t>
              </a:r>
            </a:p>
          </p:txBody>
        </p:sp>
        <p:sp>
          <p:nvSpPr>
            <p:cNvPr id="4049" name="mod(v11,  f2,   X’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mod(v11,  f2,   X’)</a:t>
              </a:r>
            </a:p>
          </p:txBody>
        </p:sp>
        <p:sp>
          <p:nvSpPr>
            <p:cNvPr id="4050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1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53" name="Line"/>
          <p:cNvSpPr/>
          <p:nvPr/>
        </p:nvSpPr>
        <p:spPr>
          <a:xfrm flipH="1">
            <a:off x="13656805" y="5695294"/>
            <a:ext cx="2129759" cy="1821903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54" name="Line"/>
          <p:cNvSpPr/>
          <p:nvPr/>
        </p:nvSpPr>
        <p:spPr>
          <a:xfrm flipV="1">
            <a:off x="14842428" y="5955915"/>
            <a:ext cx="4070602" cy="281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65" name="Group"/>
          <p:cNvGrpSpPr/>
          <p:nvPr/>
        </p:nvGrpSpPr>
        <p:grpSpPr>
          <a:xfrm>
            <a:off x="8372840" y="1746528"/>
            <a:ext cx="5165474" cy="2554389"/>
            <a:chOff x="0" y="0"/>
            <a:chExt cx="5165472" cy="2554388"/>
          </a:xfrm>
        </p:grpSpPr>
        <p:sp>
          <p:nvSpPr>
            <p:cNvPr id="4055" name="A'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 A'</a:t>
              </a:r>
            </a:p>
          </p:txBody>
        </p:sp>
        <p:sp>
          <p:nvSpPr>
            <p:cNvPr id="4056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57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58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59" name="1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60" name="B’’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61" name="X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62" name="mod(v13,  f1,   35)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mod(v13,  f1,   35)</a:t>
              </a:r>
            </a:p>
          </p:txBody>
        </p:sp>
        <p:sp>
          <p:nvSpPr>
            <p:cNvPr id="4063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64" name="V10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</p:grpSp>
      <p:sp>
        <p:nvSpPr>
          <p:cNvPr id="4087" name="Connection Line"/>
          <p:cNvSpPr/>
          <p:nvPr/>
        </p:nvSpPr>
        <p:spPr>
          <a:xfrm>
            <a:off x="9176835" y="3990028"/>
            <a:ext cx="5859550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1" fill="norm" stroke="1" extrusionOk="0">
                <a:moveTo>
                  <a:pt x="21600" y="21018"/>
                </a:moveTo>
                <a:cubicBezTo>
                  <a:pt x="14287" y="21600"/>
                  <a:pt x="7087" y="14594"/>
                  <a:pt x="0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67" name="Line"/>
          <p:cNvSpPr/>
          <p:nvPr/>
        </p:nvSpPr>
        <p:spPr>
          <a:xfrm flipH="1">
            <a:off x="9941069" y="1011206"/>
            <a:ext cx="1548124" cy="75147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8" name="Line"/>
          <p:cNvSpPr/>
          <p:nvPr/>
        </p:nvSpPr>
        <p:spPr>
          <a:xfrm flipH="1" flipV="1">
            <a:off x="13505212" y="2735920"/>
            <a:ext cx="3171850" cy="2016552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9" name="Group"/>
          <p:cNvGrpSpPr/>
          <p:nvPr/>
        </p:nvGrpSpPr>
        <p:grpSpPr>
          <a:xfrm>
            <a:off x="17989483" y="7520616"/>
            <a:ext cx="5165473" cy="2554390"/>
            <a:chOff x="0" y="0"/>
            <a:chExt cx="5165472" cy="2554388"/>
          </a:xfrm>
        </p:grpSpPr>
        <p:sp>
          <p:nvSpPr>
            <p:cNvPr id="4069" name="X’"/>
            <p:cNvSpPr/>
            <p:nvPr/>
          </p:nvSpPr>
          <p:spPr>
            <a:xfrm>
              <a:off x="2799" y="276237"/>
              <a:ext cx="5162674" cy="22781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</a:schemeClr>
                </a:gs>
                <a:gs pos="100000">
                  <a:schemeClr val="accent1">
                    <a:hueOff val="117695"/>
                    <a:lumOff val="-11358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X’</a:t>
              </a:r>
            </a:p>
          </p:txBody>
        </p:sp>
        <p:sp>
          <p:nvSpPr>
            <p:cNvPr id="4070" name="DEFAULT FIELDS"/>
            <p:cNvSpPr/>
            <p:nvPr/>
          </p:nvSpPr>
          <p:spPr>
            <a:xfrm>
              <a:off x="223708" y="391806"/>
              <a:ext cx="932973" cy="210966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DEFAULT FIELDS</a:t>
              </a:r>
            </a:p>
          </p:txBody>
        </p:sp>
        <p:sp>
          <p:nvSpPr>
            <p:cNvPr id="4071" name="BACK POINTERS"/>
            <p:cNvSpPr/>
            <p:nvPr/>
          </p:nvSpPr>
          <p:spPr>
            <a:xfrm>
              <a:off x="1428182" y="391806"/>
              <a:ext cx="995449" cy="210966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BACK POINTERS</a:t>
              </a:r>
            </a:p>
          </p:txBody>
        </p:sp>
        <p:sp>
          <p:nvSpPr>
            <p:cNvPr id="4072" name="MODIFICATION LOGS"/>
            <p:cNvSpPr/>
            <p:nvPr/>
          </p:nvSpPr>
          <p:spPr>
            <a:xfrm>
              <a:off x="2985074" y="391662"/>
              <a:ext cx="1958788" cy="210995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MODIFICATION LOGS</a:t>
              </a:r>
            </a:p>
          </p:txBody>
        </p:sp>
        <p:sp>
          <p:nvSpPr>
            <p:cNvPr id="4073" name="200"/>
            <p:cNvSpPr/>
            <p:nvPr/>
          </p:nvSpPr>
          <p:spPr>
            <a:xfrm>
              <a:off x="320215" y="62294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74" name="D"/>
            <p:cNvSpPr/>
            <p:nvPr/>
          </p:nvSpPr>
          <p:spPr>
            <a:xfrm>
              <a:off x="320215" y="1889263"/>
              <a:ext cx="739960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075" name="B’’"/>
            <p:cNvSpPr/>
            <p:nvPr/>
          </p:nvSpPr>
          <p:spPr>
            <a:xfrm>
              <a:off x="1555926" y="1208854"/>
              <a:ext cx="739961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B’’</a:t>
              </a:r>
            </a:p>
          </p:txBody>
        </p:sp>
        <p:sp>
          <p:nvSpPr>
            <p:cNvPr id="4076" name="Rectangle"/>
            <p:cNvSpPr/>
            <p:nvPr/>
          </p:nvSpPr>
          <p:spPr>
            <a:xfrm>
              <a:off x="3081580" y="62294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7" name="Rectangle"/>
            <p:cNvSpPr/>
            <p:nvPr/>
          </p:nvSpPr>
          <p:spPr>
            <a:xfrm>
              <a:off x="3081580" y="1889263"/>
              <a:ext cx="1765776" cy="412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78" name="V11"/>
            <p:cNvSpPr/>
            <p:nvPr/>
          </p:nvSpPr>
          <p:spPr>
            <a:xfrm>
              <a:off x="-1" y="0"/>
              <a:ext cx="1765776" cy="30392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</p:grpSp>
      <p:sp>
        <p:nvSpPr>
          <p:cNvPr id="4080" name="Line"/>
          <p:cNvSpPr/>
          <p:nvPr/>
        </p:nvSpPr>
        <p:spPr>
          <a:xfrm flipH="1" flipV="1">
            <a:off x="19040028" y="6082915"/>
            <a:ext cx="1129688" cy="292148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1" name="Line"/>
          <p:cNvSpPr/>
          <p:nvPr/>
        </p:nvSpPr>
        <p:spPr>
          <a:xfrm flipH="1">
            <a:off x="5345579" y="9732493"/>
            <a:ext cx="13125901" cy="24424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2" name="Line"/>
          <p:cNvSpPr/>
          <p:nvPr/>
        </p:nvSpPr>
        <p:spPr>
          <a:xfrm flipV="1">
            <a:off x="2140079" y="10064649"/>
            <a:ext cx="16110419" cy="195253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Connection Line"/>
          <p:cNvSpPr/>
          <p:nvPr/>
        </p:nvSpPr>
        <p:spPr>
          <a:xfrm>
            <a:off x="19553383" y="4223260"/>
            <a:ext cx="1226451" cy="3573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7" h="21600" fill="norm" stroke="1" extrusionOk="0">
                <a:moveTo>
                  <a:pt x="18746" y="21600"/>
                </a:moveTo>
                <a:cubicBezTo>
                  <a:pt x="21600" y="11540"/>
                  <a:pt x="15351" y="4340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custDash>
              <a:ds d="600000" sp="600000"/>
            </a:custDash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084" name="While Reading through an iteration for version vx, select those latest lines…"/>
          <p:cNvSpPr txBox="1"/>
          <p:nvPr/>
        </p:nvSpPr>
        <p:spPr>
          <a:xfrm>
            <a:off x="9427938" y="11849627"/>
            <a:ext cx="1007790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While Reading through an iteration for version vx, select those latest lines</a:t>
            </a:r>
          </a:p>
          <a:p>
            <a:pPr/>
            <a:r>
              <a:t>Whose v&lt;vx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iterate_LL_at_v(v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iterate_LL_at_v(vx)</a:t>
            </a:r>
          </a:p>
        </p:txBody>
      </p:sp>
      <p:sp>
        <p:nvSpPr>
          <p:cNvPr id="4091" name="To print the list at v_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 print the list at v_x</a:t>
            </a:r>
          </a:p>
        </p:txBody>
      </p:sp>
      <p:sp>
        <p:nvSpPr>
          <p:cNvPr id="4092" name="Start from start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from start module</a:t>
            </a:r>
          </a:p>
          <a:p>
            <a:pPr/>
            <a:r>
              <a:t>Choose those lines whose version </a:t>
            </a:r>
            <a:r>
              <a:rPr b="1"/>
              <a:t>IS JUST</a:t>
            </a:r>
            <a:r>
              <a:t> LESS THAN OR EQUAL TO v_x (as, suppose if we are traversing for v5 , either v0,v1,v2,v3, v4 or v5 can be on that path, lines&gt;v5 can’t be on that). </a:t>
            </a:r>
          </a:p>
          <a:p>
            <a:pPr/>
            <a:r>
              <a:t>The word “JUST LESS” is written because if a NODE has two version lines in that, e.g. v2 and v4 and we are searching for v5, then we should prefer v4 line over v2.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25" name="update(f1,B,1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update(f1,B,100)</a:t>
            </a:r>
          </a:p>
        </p:txBody>
      </p:sp>
      <p:sp>
        <p:nvSpPr>
          <p:cNvPr id="226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27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28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9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9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7758848" y="6783589"/>
            <a:ext cx="4398885" cy="2098068"/>
            <a:chOff x="0" y="0"/>
            <a:chExt cx="4398884" cy="2098067"/>
          </a:xfrm>
        </p:grpSpPr>
        <p:sp>
          <p:nvSpPr>
            <p:cNvPr id="234" name="B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5" name="1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36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39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40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1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44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45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6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095" name="Normal Implementation (using balanced BST [may use just LL]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 [may use just LL]) </a:t>
            </a:r>
          </a:p>
        </p:txBody>
      </p:sp>
      <p:sp>
        <p:nvSpPr>
          <p:cNvPr id="4096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04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01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097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98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99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2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02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03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12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09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05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06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07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10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1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20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17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13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14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15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18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9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28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25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21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22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23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3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26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27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0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36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34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5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37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38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39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4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42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43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51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4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44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45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4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50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159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15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52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3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5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58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167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16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0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1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6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7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6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66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175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17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68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69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70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18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7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74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176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8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184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182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83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185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86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87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8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190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191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199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19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192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93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9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19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98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07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0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00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01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0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0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06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1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08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09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1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5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1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14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23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2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16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17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18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236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2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22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24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1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2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2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26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28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2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3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32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4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240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38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39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241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42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43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45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246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247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255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25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48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49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5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7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5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54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263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26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56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57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58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8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6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62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271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268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64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65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266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9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69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0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279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27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272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273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274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00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27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78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280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87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28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8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82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284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8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88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95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291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289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90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292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93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94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296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8" name="Group"/>
          <p:cNvGrpSpPr/>
          <p:nvPr/>
        </p:nvGrpSpPr>
        <p:grpSpPr>
          <a:xfrm>
            <a:off x="7866716" y="7455233"/>
            <a:ext cx="2363376" cy="1270001"/>
            <a:chOff x="0" y="1279626"/>
            <a:chExt cx="2363374" cy="1270000"/>
          </a:xfrm>
        </p:grpSpPr>
        <p:grpSp>
          <p:nvGrpSpPr>
            <p:cNvPr id="4304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02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03" name="10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4305" name="V6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06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07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09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10" name="Normal Implementation (using balanced BST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</a:t>
            </a:r>
          </a:p>
        </p:txBody>
      </p:sp>
      <p:sp>
        <p:nvSpPr>
          <p:cNvPr id="4311" name="START"/>
          <p:cNvSpPr/>
          <p:nvPr/>
        </p:nvSpPr>
        <p:spPr>
          <a:xfrm>
            <a:off x="1319985" y="4874197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4319" name="Group"/>
          <p:cNvGrpSpPr/>
          <p:nvPr/>
        </p:nvGrpSpPr>
        <p:grpSpPr>
          <a:xfrm>
            <a:off x="2184990" y="4721968"/>
            <a:ext cx="4473525" cy="2098068"/>
            <a:chOff x="0" y="0"/>
            <a:chExt cx="4473524" cy="2098067"/>
          </a:xfrm>
        </p:grpSpPr>
        <p:grpSp>
          <p:nvGrpSpPr>
            <p:cNvPr id="4316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12" name="A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13" name="1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314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1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17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18" name="V1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7" name="Group"/>
          <p:cNvGrpSpPr/>
          <p:nvPr/>
        </p:nvGrpSpPr>
        <p:grpSpPr>
          <a:xfrm>
            <a:off x="6032387" y="4721968"/>
            <a:ext cx="4473525" cy="2098068"/>
            <a:chOff x="0" y="0"/>
            <a:chExt cx="4473524" cy="2098067"/>
          </a:xfrm>
        </p:grpSpPr>
        <p:grpSp>
          <p:nvGrpSpPr>
            <p:cNvPr id="4324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20" name="B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21" name="2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322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2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25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26" name="V2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grpSp>
        <p:nvGrpSpPr>
          <p:cNvPr id="4335" name="Group"/>
          <p:cNvGrpSpPr/>
          <p:nvPr/>
        </p:nvGrpSpPr>
        <p:grpSpPr>
          <a:xfrm>
            <a:off x="9955238" y="4721968"/>
            <a:ext cx="4473525" cy="2098068"/>
            <a:chOff x="0" y="0"/>
            <a:chExt cx="4473524" cy="2098067"/>
          </a:xfrm>
        </p:grpSpPr>
        <p:grpSp>
          <p:nvGrpSpPr>
            <p:cNvPr id="4332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28" name="C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29" name="3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30" name="Rectangle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73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33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34" name="V3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grpSp>
        <p:nvGrpSpPr>
          <p:cNvPr id="4343" name="Group"/>
          <p:cNvGrpSpPr/>
          <p:nvPr/>
        </p:nvGrpSpPr>
        <p:grpSpPr>
          <a:xfrm>
            <a:off x="13948312" y="4721968"/>
            <a:ext cx="4473526" cy="2098068"/>
            <a:chOff x="0" y="0"/>
            <a:chExt cx="4473524" cy="2098067"/>
          </a:xfrm>
        </p:grpSpPr>
        <p:grpSp>
          <p:nvGrpSpPr>
            <p:cNvPr id="4340" name="Group"/>
            <p:cNvGrpSpPr/>
            <p:nvPr/>
          </p:nvGrpSpPr>
          <p:grpSpPr>
            <a:xfrm>
              <a:off x="0" y="0"/>
              <a:ext cx="4473525" cy="2098068"/>
              <a:chOff x="0" y="0"/>
              <a:chExt cx="4473524" cy="2098067"/>
            </a:xfrm>
          </p:grpSpPr>
          <p:sp>
            <p:nvSpPr>
              <p:cNvPr id="4336" name="D"/>
              <p:cNvSpPr/>
              <p:nvPr/>
            </p:nvSpPr>
            <p:spPr>
              <a:xfrm>
                <a:off x="1489493" y="0"/>
                <a:ext cx="2984032" cy="1574460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7" name="4"/>
              <p:cNvSpPr/>
              <p:nvPr/>
            </p:nvSpPr>
            <p:spPr>
              <a:xfrm>
                <a:off x="1557464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8" name="-"/>
              <p:cNvSpPr/>
              <p:nvPr/>
            </p:nvSpPr>
            <p:spPr>
              <a:xfrm>
                <a:off x="3490772" y="152229"/>
                <a:ext cx="83934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4374" name="Connection Line"/>
              <p:cNvSpPr/>
              <p:nvPr/>
            </p:nvSpPr>
            <p:spPr>
              <a:xfrm>
                <a:off x="0" y="886550"/>
                <a:ext cx="2034317" cy="1211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4341" name="Rectangle"/>
            <p:cNvSpPr/>
            <p:nvPr/>
          </p:nvSpPr>
          <p:spPr>
            <a:xfrm>
              <a:off x="2558997" y="1027096"/>
              <a:ext cx="770384" cy="4512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42" name="V4"/>
            <p:cNvSpPr/>
            <p:nvPr/>
          </p:nvSpPr>
          <p:spPr>
            <a:xfrm>
              <a:off x="2558997" y="158831"/>
              <a:ext cx="770384" cy="45124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4344" name="Line"/>
          <p:cNvSpPr/>
          <p:nvPr/>
        </p:nvSpPr>
        <p:spPr>
          <a:xfrm>
            <a:off x="9048404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9984247" y="9525370"/>
            <a:ext cx="2363375" cy="1270001"/>
            <a:chOff x="0" y="1279626"/>
            <a:chExt cx="2363374" cy="1270000"/>
          </a:xfrm>
        </p:grpSpPr>
        <p:grpSp>
          <p:nvGrpSpPr>
            <p:cNvPr id="4347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45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46" name="1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</p:grpSp>
        <p:sp>
          <p:nvSpPr>
            <p:cNvPr id="4348" name="V10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49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0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52" name="Line"/>
          <p:cNvSpPr/>
          <p:nvPr/>
        </p:nvSpPr>
        <p:spPr>
          <a:xfrm>
            <a:off x="9911196" y="8372662"/>
            <a:ext cx="1254738" cy="170439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11752991" y="7455233"/>
            <a:ext cx="2363375" cy="1270001"/>
            <a:chOff x="0" y="1279626"/>
            <a:chExt cx="2363374" cy="1270000"/>
          </a:xfrm>
        </p:grpSpPr>
        <p:grpSp>
          <p:nvGrpSpPr>
            <p:cNvPr id="4355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53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54" name="3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4356" name="V9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57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58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60" name="Line"/>
          <p:cNvSpPr/>
          <p:nvPr/>
        </p:nvSpPr>
        <p:spPr>
          <a:xfrm>
            <a:off x="12934677" y="6000101"/>
            <a:ext cx="1" cy="1715798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7" name="Group"/>
          <p:cNvGrpSpPr/>
          <p:nvPr/>
        </p:nvGrpSpPr>
        <p:grpSpPr>
          <a:xfrm>
            <a:off x="5561462" y="9525370"/>
            <a:ext cx="2363376" cy="1270001"/>
            <a:chOff x="0" y="1279626"/>
            <a:chExt cx="2363374" cy="1270000"/>
          </a:xfrm>
        </p:grpSpPr>
        <p:grpSp>
          <p:nvGrpSpPr>
            <p:cNvPr id="4363" name="Group"/>
            <p:cNvGrpSpPr/>
            <p:nvPr/>
          </p:nvGrpSpPr>
          <p:grpSpPr>
            <a:xfrm>
              <a:off x="0" y="1279626"/>
              <a:ext cx="2363375" cy="1270001"/>
              <a:chOff x="0" y="0"/>
              <a:chExt cx="2363374" cy="1270000"/>
            </a:xfrm>
          </p:grpSpPr>
          <p:sp>
            <p:nvSpPr>
              <p:cNvPr id="4361" name="Rounded Rectangle"/>
              <p:cNvSpPr/>
              <p:nvPr/>
            </p:nvSpPr>
            <p:spPr>
              <a:xfrm>
                <a:off x="0" y="0"/>
                <a:ext cx="2363375" cy="1270000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62" name="10"/>
              <p:cNvSpPr/>
              <p:nvPr/>
            </p:nvSpPr>
            <p:spPr>
              <a:xfrm>
                <a:off x="124704" y="66028"/>
                <a:ext cx="618864" cy="50768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4364" name="V5"/>
            <p:cNvSpPr/>
            <p:nvPr/>
          </p:nvSpPr>
          <p:spPr>
            <a:xfrm>
              <a:off x="770065" y="1458447"/>
              <a:ext cx="823246" cy="912360"/>
            </a:xfrm>
            <a:prstGeom prst="ellipse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65" name="Oval"/>
            <p:cNvSpPr/>
            <p:nvPr/>
          </p:nvSpPr>
          <p:spPr>
            <a:xfrm>
              <a:off x="54786" y="1849036"/>
              <a:ext cx="688628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366" name="Oval"/>
            <p:cNvSpPr/>
            <p:nvPr/>
          </p:nvSpPr>
          <p:spPr>
            <a:xfrm>
              <a:off x="1619960" y="1849036"/>
              <a:ext cx="688629" cy="6539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368" name="Line"/>
          <p:cNvSpPr/>
          <p:nvPr/>
        </p:nvSpPr>
        <p:spPr>
          <a:xfrm flipH="1">
            <a:off x="6743150" y="8374785"/>
            <a:ext cx="1702326" cy="1702327"/>
          </a:xfrm>
          <a:prstGeom prst="line">
            <a:avLst/>
          </a:prstGeom>
          <a:ln w="381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5" name="Connection Line"/>
          <p:cNvSpPr/>
          <p:nvPr/>
        </p:nvSpPr>
        <p:spPr>
          <a:xfrm>
            <a:off x="8442845" y="9823382"/>
            <a:ext cx="1250048" cy="1210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3" fill="norm" stroke="1" extrusionOk="0">
                <a:moveTo>
                  <a:pt x="21600" y="13058"/>
                </a:moveTo>
                <a:cubicBezTo>
                  <a:pt x="9295" y="-5357"/>
                  <a:pt x="2095" y="-4295"/>
                  <a:pt x="0" y="16243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70" name="L ROTATION"/>
          <p:cNvSpPr txBox="1"/>
          <p:nvPr/>
        </p:nvSpPr>
        <p:spPr>
          <a:xfrm>
            <a:off x="8132937" y="11330337"/>
            <a:ext cx="18309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378" name="Normal Implementation (using balanced B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balanced BST) (Reading v9) </a:t>
            </a:r>
          </a:p>
        </p:txBody>
      </p:sp>
      <p:grpSp>
        <p:nvGrpSpPr>
          <p:cNvPr id="4446" name="Group"/>
          <p:cNvGrpSpPr/>
          <p:nvPr/>
        </p:nvGrpSpPr>
        <p:grpSpPr>
          <a:xfrm>
            <a:off x="1319985" y="4721968"/>
            <a:ext cx="17101853" cy="7069736"/>
            <a:chOff x="0" y="0"/>
            <a:chExt cx="17101851" cy="7069735"/>
          </a:xfrm>
        </p:grpSpPr>
        <p:grpSp>
          <p:nvGrpSpPr>
            <p:cNvPr id="4385" name="Group"/>
            <p:cNvGrpSpPr/>
            <p:nvPr/>
          </p:nvGrpSpPr>
          <p:grpSpPr>
            <a:xfrm>
              <a:off x="6546731" y="2733265"/>
              <a:ext cx="2363375" cy="1270001"/>
              <a:chOff x="0" y="1279626"/>
              <a:chExt cx="2363374" cy="1270000"/>
            </a:xfrm>
          </p:grpSpPr>
          <p:grpSp>
            <p:nvGrpSpPr>
              <p:cNvPr id="4381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379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80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382" name="V6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4383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84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386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394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391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387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388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389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1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392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93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02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399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395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396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397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2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00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1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10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07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03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04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05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63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08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09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418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415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11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412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413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464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16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17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419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26" name="Group"/>
            <p:cNvGrpSpPr/>
            <p:nvPr/>
          </p:nvGrpSpPr>
          <p:grpSpPr>
            <a:xfrm>
              <a:off x="8664261" y="4803402"/>
              <a:ext cx="2363376" cy="1270001"/>
              <a:chOff x="0" y="1279626"/>
              <a:chExt cx="2363374" cy="1270000"/>
            </a:xfrm>
          </p:grpSpPr>
          <p:grpSp>
            <p:nvGrpSpPr>
              <p:cNvPr id="4422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20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21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423" name="V10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424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25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27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34" name="Group"/>
            <p:cNvGrpSpPr/>
            <p:nvPr/>
          </p:nvGrpSpPr>
          <p:grpSpPr>
            <a:xfrm>
              <a:off x="10433005" y="2733265"/>
              <a:ext cx="2363376" cy="1270001"/>
              <a:chOff x="0" y="1279626"/>
              <a:chExt cx="2363374" cy="1270000"/>
            </a:xfrm>
          </p:grpSpPr>
          <p:grpSp>
            <p:nvGrpSpPr>
              <p:cNvPr id="4430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28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29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431" name="V9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432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33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35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442" name="Group"/>
            <p:cNvGrpSpPr/>
            <p:nvPr/>
          </p:nvGrpSpPr>
          <p:grpSpPr>
            <a:xfrm>
              <a:off x="4241477" y="4803402"/>
              <a:ext cx="2363376" cy="1270001"/>
              <a:chOff x="0" y="1279626"/>
              <a:chExt cx="2363374" cy="1270000"/>
            </a:xfrm>
          </p:grpSpPr>
          <p:grpSp>
            <p:nvGrpSpPr>
              <p:cNvPr id="4438" name="Group"/>
              <p:cNvGrpSpPr/>
              <p:nvPr/>
            </p:nvGrpSpPr>
            <p:grpSpPr>
              <a:xfrm>
                <a:off x="0" y="1279626"/>
                <a:ext cx="2363375" cy="1270001"/>
                <a:chOff x="0" y="0"/>
                <a:chExt cx="2363374" cy="1270000"/>
              </a:xfrm>
            </p:grpSpPr>
            <p:sp>
              <p:nvSpPr>
                <p:cNvPr id="4436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7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39" name="V5"/>
              <p:cNvSpPr/>
              <p:nvPr/>
            </p:nvSpPr>
            <p:spPr>
              <a:xfrm>
                <a:off x="770065" y="1458447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4440" name="Oval"/>
              <p:cNvSpPr/>
              <p:nvPr/>
            </p:nvSpPr>
            <p:spPr>
              <a:xfrm>
                <a:off x="54786" y="1849036"/>
                <a:ext cx="688628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41" name="Oval"/>
              <p:cNvSpPr/>
              <p:nvPr/>
            </p:nvSpPr>
            <p:spPr>
              <a:xfrm>
                <a:off x="1619960" y="1849036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43" name="Line"/>
            <p:cNvSpPr/>
            <p:nvPr/>
          </p:nvSpPr>
          <p:spPr>
            <a:xfrm flipH="1">
              <a:off x="5423164" y="3652817"/>
              <a:ext cx="1702327" cy="170232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65" name="Connection Line"/>
            <p:cNvSpPr/>
            <p:nvPr/>
          </p:nvSpPr>
          <p:spPr>
            <a:xfrm>
              <a:off x="7122859" y="5101414"/>
              <a:ext cx="1250049" cy="121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3" fill="norm" stroke="1" extrusionOk="0">
                  <a:moveTo>
                    <a:pt x="21600" y="13058"/>
                  </a:moveTo>
                  <a:cubicBezTo>
                    <a:pt x="9295" y="-5357"/>
                    <a:pt x="2095" y="-4295"/>
                    <a:pt x="0" y="16243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45" name="L ROTATION"/>
            <p:cNvSpPr txBox="1"/>
            <p:nvPr/>
          </p:nvSpPr>
          <p:spPr>
            <a:xfrm>
              <a:off x="6812952" y="6608369"/>
              <a:ext cx="183093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 ROTATION</a:t>
              </a:r>
            </a:p>
          </p:txBody>
        </p:sp>
      </p:grpSp>
      <p:sp>
        <p:nvSpPr>
          <p:cNvPr id="4447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48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49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0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1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2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3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4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5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56" name="Not taken v10, but, we have to traverse…"/>
          <p:cNvSpPr txBox="1"/>
          <p:nvPr/>
        </p:nvSpPr>
        <p:spPr>
          <a:xfrm>
            <a:off x="12662951" y="9942401"/>
            <a:ext cx="555101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</a:t>
            </a:r>
          </a:p>
        </p:txBody>
      </p:sp>
      <p:sp>
        <p:nvSpPr>
          <p:cNvPr id="4457" name="So, the time complexity of reading list v9 …     n * O(log m)…"/>
          <p:cNvSpPr txBox="1"/>
          <p:nvPr/>
        </p:nvSpPr>
        <p:spPr>
          <a:xfrm>
            <a:off x="750512" y="12099811"/>
            <a:ext cx="11129367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O(log 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458" name="Also the creation of the AVL of version to node…"/>
          <p:cNvSpPr txBox="1"/>
          <p:nvPr/>
        </p:nvSpPr>
        <p:spPr>
          <a:xfrm>
            <a:off x="13158718" y="12099811"/>
            <a:ext cx="881573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Also the creation of the AVL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O(log m) each time </a:t>
            </a:r>
          </a:p>
        </p:txBody>
      </p:sp>
      <p:sp>
        <p:nvSpPr>
          <p:cNvPr id="4459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460" name="Output:     1 -&gt; 100 -&gt; 30 -&gt; 4"/>
          <p:cNvSpPr txBox="1"/>
          <p:nvPr/>
        </p:nvSpPr>
        <p:spPr>
          <a:xfrm>
            <a:off x="17299527" y="3328598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468" name="Normal Implementation (Using List)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Normal Implementation (Using List) (Reading v9) </a:t>
            </a:r>
          </a:p>
        </p:txBody>
      </p:sp>
      <p:grpSp>
        <p:nvGrpSpPr>
          <p:cNvPr id="4529" name="Group"/>
          <p:cNvGrpSpPr/>
          <p:nvPr/>
        </p:nvGrpSpPr>
        <p:grpSpPr>
          <a:xfrm>
            <a:off x="1319985" y="4721967"/>
            <a:ext cx="17101853" cy="6073404"/>
            <a:chOff x="0" y="0"/>
            <a:chExt cx="17101851" cy="6073402"/>
          </a:xfrm>
        </p:grpSpPr>
        <p:grpSp>
          <p:nvGrpSpPr>
            <p:cNvPr id="4474" name="Group"/>
            <p:cNvGrpSpPr/>
            <p:nvPr/>
          </p:nvGrpSpPr>
          <p:grpSpPr>
            <a:xfrm>
              <a:off x="6546731" y="2733265"/>
              <a:ext cx="2363375" cy="1270001"/>
              <a:chOff x="0" y="0"/>
              <a:chExt cx="2363374" cy="1270000"/>
            </a:xfrm>
          </p:grpSpPr>
          <p:grpSp>
            <p:nvGrpSpPr>
              <p:cNvPr id="4471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469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70" name="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sp>
            <p:nvSpPr>
              <p:cNvPr id="4472" name="V5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 </a:t>
                </a:r>
              </a:p>
            </p:txBody>
          </p:sp>
          <p:sp>
            <p:nvSpPr>
              <p:cNvPr id="4473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475" name="START"/>
            <p:cNvSpPr/>
            <p:nvPr/>
          </p:nvSpPr>
          <p:spPr>
            <a:xfrm>
              <a:off x="0" y="152229"/>
              <a:ext cx="1270000" cy="1270001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  <p:grpSp>
          <p:nvGrpSpPr>
            <p:cNvPr id="4483" name="Group"/>
            <p:cNvGrpSpPr/>
            <p:nvPr/>
          </p:nvGrpSpPr>
          <p:grpSpPr>
            <a:xfrm>
              <a:off x="865005" y="0"/>
              <a:ext cx="4473525" cy="2098068"/>
              <a:chOff x="0" y="0"/>
              <a:chExt cx="4473524" cy="2098067"/>
            </a:xfrm>
          </p:grpSpPr>
          <p:grpSp>
            <p:nvGrpSpPr>
              <p:cNvPr id="4480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76" name="A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4477" name="1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4478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6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81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82" name="V1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4491" name="Group"/>
            <p:cNvGrpSpPr/>
            <p:nvPr/>
          </p:nvGrpSpPr>
          <p:grpSpPr>
            <a:xfrm>
              <a:off x="4712401" y="0"/>
              <a:ext cx="4473526" cy="2098068"/>
              <a:chOff x="0" y="0"/>
              <a:chExt cx="4473524" cy="2098067"/>
            </a:xfrm>
          </p:grpSpPr>
          <p:grpSp>
            <p:nvGrpSpPr>
              <p:cNvPr id="4488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84" name="B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85" name="2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4486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7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89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90" name="V2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grpSp>
          <p:nvGrpSpPr>
            <p:cNvPr id="4499" name="Group"/>
            <p:cNvGrpSpPr/>
            <p:nvPr/>
          </p:nvGrpSpPr>
          <p:grpSpPr>
            <a:xfrm>
              <a:off x="8635252" y="0"/>
              <a:ext cx="4473525" cy="2098068"/>
              <a:chOff x="0" y="0"/>
              <a:chExt cx="4473524" cy="2098067"/>
            </a:xfrm>
          </p:grpSpPr>
          <p:grpSp>
            <p:nvGrpSpPr>
              <p:cNvPr id="4496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492" name="C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493" name="3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4494" name="Rectangle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48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497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98" name="V3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grpSp>
          <p:nvGrpSpPr>
            <p:cNvPr id="4507" name="Group"/>
            <p:cNvGrpSpPr/>
            <p:nvPr/>
          </p:nvGrpSpPr>
          <p:grpSpPr>
            <a:xfrm>
              <a:off x="12628327" y="0"/>
              <a:ext cx="4473525" cy="2098068"/>
              <a:chOff x="0" y="0"/>
              <a:chExt cx="4473524" cy="2098067"/>
            </a:xfrm>
          </p:grpSpPr>
          <p:grpSp>
            <p:nvGrpSpPr>
              <p:cNvPr id="4504" name="Group"/>
              <p:cNvGrpSpPr/>
              <p:nvPr/>
            </p:nvGrpSpPr>
            <p:grpSpPr>
              <a:xfrm>
                <a:off x="0" y="0"/>
                <a:ext cx="4473525" cy="2098068"/>
                <a:chOff x="0" y="0"/>
                <a:chExt cx="4473524" cy="2098067"/>
              </a:xfrm>
            </p:grpSpPr>
            <p:sp>
              <p:nvSpPr>
                <p:cNvPr id="4500" name="D"/>
                <p:cNvSpPr/>
                <p:nvPr/>
              </p:nvSpPr>
              <p:spPr>
                <a:xfrm>
                  <a:off x="1489493" y="0"/>
                  <a:ext cx="2984032" cy="1574460"/>
                </a:xfrm>
                <a:prstGeom prst="rect">
                  <a:avLst/>
                </a:prstGeom>
                <a:blipFill rotWithShape="1">
                  <a:blip r:embed="rId2"/>
                  <a:srcRect l="0" t="0" r="0" b="0"/>
                  <a:stretch>
                    <a:fillRect/>
                  </a:stretch>
                </a:blip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501" name="4"/>
                <p:cNvSpPr/>
                <p:nvPr/>
              </p:nvSpPr>
              <p:spPr>
                <a:xfrm>
                  <a:off x="1557464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4502" name="-"/>
                <p:cNvSpPr/>
                <p:nvPr/>
              </p:nvSpPr>
              <p:spPr>
                <a:xfrm>
                  <a:off x="3490772" y="152229"/>
                  <a:ext cx="839341" cy="127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-</a:t>
                  </a:r>
                </a:p>
              </p:txBody>
            </p:sp>
            <p:sp>
              <p:nvSpPr>
                <p:cNvPr id="4549" name="Connection Line"/>
                <p:cNvSpPr/>
                <p:nvPr/>
              </p:nvSpPr>
              <p:spPr>
                <a:xfrm>
                  <a:off x="0" y="886550"/>
                  <a:ext cx="2034317" cy="12115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698" fill="norm" stroke="1" extrusionOk="0">
                      <a:moveTo>
                        <a:pt x="0" y="0"/>
                      </a:moveTo>
                      <a:cubicBezTo>
                        <a:pt x="1481" y="18419"/>
                        <a:pt x="8681" y="21600"/>
                        <a:pt x="21600" y="9542"/>
                      </a:cubicBezTo>
                    </a:path>
                  </a:pathLst>
                </a:custGeom>
                <a:noFill/>
                <a:ln w="63500" cap="flat">
                  <a:solidFill>
                    <a:schemeClr val="accent3">
                      <a:hueOff val="-385756"/>
                      <a:satOff val="-32155"/>
                      <a:lumOff val="17967"/>
                    </a:schemeClr>
                  </a:solidFill>
                  <a:prstDash val="solid"/>
                  <a:miter lim="400000"/>
                  <a:headEnd type="oval" w="med" len="med"/>
                  <a:tailEnd type="arrow" w="med" len="med"/>
                </a:ln>
                <a:effectLst/>
              </p:spPr>
              <p:txBody>
                <a:bodyPr/>
                <a:lstStyle/>
                <a:p>
                  <a:pPr/>
                </a:p>
              </p:txBody>
            </p:sp>
          </p:grpSp>
          <p:sp>
            <p:nvSpPr>
              <p:cNvPr id="4505" name="Rectangle"/>
              <p:cNvSpPr/>
              <p:nvPr/>
            </p:nvSpPr>
            <p:spPr>
              <a:xfrm>
                <a:off x="2558997" y="1027096"/>
                <a:ext cx="770384" cy="45124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06" name="V4"/>
              <p:cNvSpPr/>
              <p:nvPr/>
            </p:nvSpPr>
            <p:spPr>
              <a:xfrm>
                <a:off x="2558997" y="158831"/>
                <a:ext cx="770384" cy="451245"/>
              </a:xfrm>
              <a:prstGeom prst="rect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1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508" name="Line"/>
            <p:cNvSpPr/>
            <p:nvPr/>
          </p:nvSpPr>
          <p:spPr>
            <a:xfrm>
              <a:off x="7728418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14" name="Group"/>
            <p:cNvGrpSpPr/>
            <p:nvPr/>
          </p:nvGrpSpPr>
          <p:grpSpPr>
            <a:xfrm>
              <a:off x="8664261" y="4803402"/>
              <a:ext cx="2363376" cy="1270001"/>
              <a:chOff x="0" y="0"/>
              <a:chExt cx="2363374" cy="1270000"/>
            </a:xfrm>
          </p:grpSpPr>
          <p:grpSp>
            <p:nvGrpSpPr>
              <p:cNvPr id="4511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09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10" name="10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100</a:t>
                  </a:r>
                </a:p>
              </p:txBody>
            </p:sp>
          </p:grpSp>
          <p:sp>
            <p:nvSpPr>
              <p:cNvPr id="4512" name="v6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 </a:t>
                </a:r>
              </a:p>
            </p:txBody>
          </p:sp>
          <p:sp>
            <p:nvSpPr>
              <p:cNvPr id="4513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15" name="Line"/>
            <p:cNvSpPr/>
            <p:nvPr/>
          </p:nvSpPr>
          <p:spPr>
            <a:xfrm>
              <a:off x="8591211" y="3650694"/>
              <a:ext cx="1254738" cy="1704397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21" name="Group"/>
            <p:cNvGrpSpPr/>
            <p:nvPr/>
          </p:nvGrpSpPr>
          <p:grpSpPr>
            <a:xfrm>
              <a:off x="10433005" y="2733265"/>
              <a:ext cx="2363376" cy="1270001"/>
              <a:chOff x="0" y="0"/>
              <a:chExt cx="2363374" cy="1270000"/>
            </a:xfrm>
          </p:grpSpPr>
          <p:grpSp>
            <p:nvGrpSpPr>
              <p:cNvPr id="4518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16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17" name="3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sp>
            <p:nvSpPr>
              <p:cNvPr id="4519" name="V9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4520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522" name="Line"/>
            <p:cNvSpPr/>
            <p:nvPr/>
          </p:nvSpPr>
          <p:spPr>
            <a:xfrm>
              <a:off x="11614692" y="1278133"/>
              <a:ext cx="1" cy="1715798"/>
            </a:xfrm>
            <a:prstGeom prst="line">
              <a:avLst/>
            </a:prstGeom>
            <a:noFill/>
            <a:ln w="381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28" name="Group"/>
            <p:cNvGrpSpPr/>
            <p:nvPr/>
          </p:nvGrpSpPr>
          <p:grpSpPr>
            <a:xfrm>
              <a:off x="12953677" y="4803402"/>
              <a:ext cx="2363376" cy="1270001"/>
              <a:chOff x="0" y="0"/>
              <a:chExt cx="2363374" cy="1270000"/>
            </a:xfrm>
          </p:grpSpPr>
          <p:grpSp>
            <p:nvGrpSpPr>
              <p:cNvPr id="4525" name="Group"/>
              <p:cNvGrpSpPr/>
              <p:nvPr/>
            </p:nvGrpSpPr>
            <p:grpSpPr>
              <a:xfrm>
                <a:off x="0" y="0"/>
                <a:ext cx="2363375" cy="1270000"/>
                <a:chOff x="0" y="0"/>
                <a:chExt cx="2363374" cy="1270000"/>
              </a:xfrm>
            </p:grpSpPr>
            <p:sp>
              <p:nvSpPr>
                <p:cNvPr id="4523" name="Rounded Rectangle"/>
                <p:cNvSpPr/>
                <p:nvPr/>
              </p:nvSpPr>
              <p:spPr>
                <a:xfrm>
                  <a:off x="0" y="0"/>
                  <a:ext cx="2363375" cy="1270000"/>
                </a:xfrm>
                <a:prstGeom prst="roundRect">
                  <a:avLst>
                    <a:gd name="adj" fmla="val 15574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24" name="110"/>
                <p:cNvSpPr/>
                <p:nvPr/>
              </p:nvSpPr>
              <p:spPr>
                <a:xfrm>
                  <a:off x="124704" y="66028"/>
                  <a:ext cx="618864" cy="50768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8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110</a:t>
                  </a:r>
                </a:p>
              </p:txBody>
            </p:sp>
          </p:grpSp>
          <p:sp>
            <p:nvSpPr>
              <p:cNvPr id="4526" name="V10"/>
              <p:cNvSpPr/>
              <p:nvPr/>
            </p:nvSpPr>
            <p:spPr>
              <a:xfrm>
                <a:off x="770065" y="178820"/>
                <a:ext cx="823246" cy="912360"/>
              </a:xfrm>
              <a:prstGeom prst="ellipse">
                <a:avLst/>
              </a:prstGeom>
              <a:solidFill>
                <a:schemeClr val="accent1">
                  <a:lumOff val="13575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4527" name="Oval"/>
              <p:cNvSpPr/>
              <p:nvPr/>
            </p:nvSpPr>
            <p:spPr>
              <a:xfrm>
                <a:off x="1619960" y="569409"/>
                <a:ext cx="688629" cy="65399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</p:grpSp>
      <p:sp>
        <p:nvSpPr>
          <p:cNvPr id="4530" name="Arrow"/>
          <p:cNvSpPr/>
          <p:nvPr/>
        </p:nvSpPr>
        <p:spPr>
          <a:xfrm>
            <a:off x="2027078" y="4856646"/>
            <a:ext cx="699107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1" name="Arrow"/>
          <p:cNvSpPr/>
          <p:nvPr/>
        </p:nvSpPr>
        <p:spPr>
          <a:xfrm rot="5400000">
            <a:off x="7784434" y="6322562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2" name="Arrow"/>
          <p:cNvSpPr/>
          <p:nvPr/>
        </p:nvSpPr>
        <p:spPr>
          <a:xfrm rot="2700000">
            <a:off x="8992970" y="8274215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3" name="Arrow"/>
          <p:cNvSpPr/>
          <p:nvPr/>
        </p:nvSpPr>
        <p:spPr>
          <a:xfrm rot="13307986">
            <a:off x="9382738" y="7932381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4" name="Arrow"/>
          <p:cNvSpPr/>
          <p:nvPr/>
        </p:nvSpPr>
        <p:spPr>
          <a:xfrm rot="16174290">
            <a:off x="8619020" y="5753839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5" name="Arrow"/>
          <p:cNvSpPr/>
          <p:nvPr/>
        </p:nvSpPr>
        <p:spPr>
          <a:xfrm>
            <a:off x="9334206" y="477567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6" name="Arrow"/>
          <p:cNvSpPr/>
          <p:nvPr/>
        </p:nvSpPr>
        <p:spPr>
          <a:xfrm rot="5400000">
            <a:off x="11252682" y="6212594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5">
              <a:alpha val="378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7" name="Arrow"/>
          <p:cNvSpPr/>
          <p:nvPr/>
        </p:nvSpPr>
        <p:spPr>
          <a:xfrm rot="16174290">
            <a:off x="12087268" y="5643871"/>
            <a:ext cx="2511786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154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8" name="Arrow"/>
          <p:cNvSpPr/>
          <p:nvPr/>
        </p:nvSpPr>
        <p:spPr>
          <a:xfrm>
            <a:off x="14139749" y="4856646"/>
            <a:ext cx="320436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9" name="Not taken v10, but, we have to traverse…"/>
          <p:cNvSpPr txBox="1"/>
          <p:nvPr/>
        </p:nvSpPr>
        <p:spPr>
          <a:xfrm>
            <a:off x="16904751" y="9758251"/>
            <a:ext cx="5551019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taken v10, but, we have to traverse </a:t>
            </a:r>
          </a:p>
          <a:p>
            <a:pPr/>
            <a:r>
              <a:t>Here as v9&gt;v6, </a:t>
            </a:r>
          </a:p>
          <a:p>
            <a:pPr/>
            <a:r>
              <a:t>we take v6 from this line</a:t>
            </a:r>
          </a:p>
        </p:txBody>
      </p:sp>
      <p:sp>
        <p:nvSpPr>
          <p:cNvPr id="4540" name="So, the time complexity of reading list v9 …     n * O(m)…"/>
          <p:cNvSpPr txBox="1"/>
          <p:nvPr/>
        </p:nvSpPr>
        <p:spPr>
          <a:xfrm>
            <a:off x="1096968" y="12099811"/>
            <a:ext cx="10436454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the time complexity of reading list v9 …     n * O(m)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 is length of LL and m is is #mods per node</a:t>
            </a:r>
          </a:p>
        </p:txBody>
      </p:sp>
      <p:sp>
        <p:nvSpPr>
          <p:cNvPr id="4541" name="The creation of the List of version to node…"/>
          <p:cNvSpPr txBox="1"/>
          <p:nvPr/>
        </p:nvSpPr>
        <p:spPr>
          <a:xfrm>
            <a:off x="13597833" y="12099811"/>
            <a:ext cx="7937501" cy="10804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creation of the List of version to node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Takes O(1) each time </a:t>
            </a:r>
          </a:p>
        </p:txBody>
      </p:sp>
      <p:sp>
        <p:nvSpPr>
          <p:cNvPr id="4542" name="Note: I have not considered the…"/>
          <p:cNvSpPr txBox="1"/>
          <p:nvPr/>
        </p:nvSpPr>
        <p:spPr>
          <a:xfrm>
            <a:off x="16752919" y="7181877"/>
            <a:ext cx="6250129" cy="20710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I have not considered the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Deletion and Insertion operation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(But, this is not relevant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understand the performance) </a:t>
            </a:r>
          </a:p>
        </p:txBody>
      </p:sp>
      <p:sp>
        <p:nvSpPr>
          <p:cNvPr id="4543" name="Output:     1 -&gt; 100 -&gt; 30 -&gt; 4"/>
          <p:cNvSpPr txBox="1"/>
          <p:nvPr/>
        </p:nvSpPr>
        <p:spPr>
          <a:xfrm>
            <a:off x="17350327" y="3749843"/>
            <a:ext cx="6122113" cy="5851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30 -&gt; 4 </a:t>
            </a:r>
          </a:p>
        </p:txBody>
      </p:sp>
      <p:sp>
        <p:nvSpPr>
          <p:cNvPr id="4544" name="Arrow"/>
          <p:cNvSpPr/>
          <p:nvPr/>
        </p:nvSpPr>
        <p:spPr>
          <a:xfrm>
            <a:off x="11736978" y="9722234"/>
            <a:ext cx="320436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5" name="Arrow"/>
          <p:cNvSpPr/>
          <p:nvPr/>
        </p:nvSpPr>
        <p:spPr>
          <a:xfrm rot="11237615">
            <a:off x="12025940" y="9268215"/>
            <a:ext cx="2780898" cy="1270001"/>
          </a:xfrm>
          <a:prstGeom prst="rightArrow">
            <a:avLst>
              <a:gd name="adj1" fmla="val 39254"/>
              <a:gd name="adj2" fmla="val 56757"/>
            </a:avLst>
          </a:prstGeom>
          <a:solidFill>
            <a:schemeClr val="accent4">
              <a:alpha val="333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1" name="Why such approach is better ? 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Why such approach is better ? 🥲</a:t>
            </a:r>
          </a:p>
        </p:txBody>
      </p:sp>
      <p:sp>
        <p:nvSpPr>
          <p:cNvPr id="4552" name="Pointer Machine (Reading v9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Pointer Machine (Reading v9) </a:t>
            </a:r>
          </a:p>
        </p:txBody>
      </p:sp>
      <p:sp>
        <p:nvSpPr>
          <p:cNvPr id="4553" name="We are taking O(2k.n)-&gt;O(n) time for iterating over the Linked List…"/>
          <p:cNvSpPr txBox="1"/>
          <p:nvPr/>
        </p:nvSpPr>
        <p:spPr>
          <a:xfrm>
            <a:off x="3953179" y="6154720"/>
            <a:ext cx="16477642" cy="1406560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O(2k.n)-&gt;O(n) time for iterating over the Linked List</a:t>
            </a:r>
          </a:p>
          <a:p>
            <a: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54" name="We are taking O(2) amortised time for modifying/adding each node to the Linked List…"/>
          <p:cNvSpPr txBox="1"/>
          <p:nvPr/>
        </p:nvSpPr>
        <p:spPr>
          <a:xfrm>
            <a:off x="2668650" y="8414399"/>
            <a:ext cx="19046699" cy="1256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 are taking O(2) </a:t>
            </a:r>
            <a:r>
              <a:rPr b="1" u="sng">
                <a:latin typeface="+mn-lt"/>
                <a:ea typeface="+mn-ea"/>
                <a:cs typeface="+mn-cs"/>
                <a:sym typeface="Helvetica Neue"/>
              </a:rPr>
              <a:t>amortised time</a:t>
            </a:r>
            <a:r>
              <a:t> for modifying/adding each node to the Linked List</a:t>
            </a:r>
          </a:p>
          <a:p>
            <a:pPr defTabSz="825500">
              <a:defRPr sz="3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k is the in-degree (Here 1) of the DS</a:t>
            </a:r>
          </a:p>
        </p:txBody>
      </p:sp>
      <p:sp>
        <p:nvSpPr>
          <p:cNvPr id="4555" name="Simulation is shown at next page …"/>
          <p:cNvSpPr txBox="1"/>
          <p:nvPr/>
        </p:nvSpPr>
        <p:spPr>
          <a:xfrm>
            <a:off x="19181470" y="13002717"/>
            <a:ext cx="496946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Simulation is shown at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1" name="Group"/>
          <p:cNvGrpSpPr/>
          <p:nvPr/>
        </p:nvGrpSpPr>
        <p:grpSpPr>
          <a:xfrm>
            <a:off x="46211" y="101644"/>
            <a:ext cx="24837824" cy="12877581"/>
            <a:chOff x="0" y="0"/>
            <a:chExt cx="24837823" cy="12877579"/>
          </a:xfrm>
        </p:grpSpPr>
        <p:grpSp>
          <p:nvGrpSpPr>
            <p:cNvPr id="4567" name="Group"/>
            <p:cNvGrpSpPr/>
            <p:nvPr/>
          </p:nvGrpSpPr>
          <p:grpSpPr>
            <a:xfrm>
              <a:off x="54240" y="1669601"/>
              <a:ext cx="5165474" cy="2554390"/>
              <a:chOff x="0" y="0"/>
              <a:chExt cx="5165472" cy="2554388"/>
            </a:xfrm>
          </p:grpSpPr>
          <p:sp>
            <p:nvSpPr>
              <p:cNvPr id="4557" name="A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5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5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6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61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62" name="B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63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564" name="mod(v6,  f2,   B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456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66" name="V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sp>
          <p:nvSpPr>
            <p:cNvPr id="4568" name="update(f1,A,35)"/>
            <p:cNvSpPr txBox="1"/>
            <p:nvPr/>
          </p:nvSpPr>
          <p:spPr>
            <a:xfrm>
              <a:off x="21291785" y="75602"/>
              <a:ext cx="2798153" cy="573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/>
              </a:lvl1pPr>
            </a:lstStyle>
            <a:p>
              <a:pPr/>
              <a:r>
                <a:t>update(f1,A,35)</a:t>
              </a:r>
            </a:p>
          </p:txBody>
        </p:sp>
        <p:grpSp>
          <p:nvGrpSpPr>
            <p:cNvPr id="4572" name="Group"/>
            <p:cNvGrpSpPr/>
            <p:nvPr/>
          </p:nvGrpSpPr>
          <p:grpSpPr>
            <a:xfrm>
              <a:off x="10073137" y="0"/>
              <a:ext cx="4571846" cy="1299869"/>
              <a:chOff x="0" y="0"/>
              <a:chExt cx="4571845" cy="1299868"/>
            </a:xfrm>
          </p:grpSpPr>
          <p:sp>
            <p:nvSpPr>
              <p:cNvPr id="4569" name="START MODULE"/>
              <p:cNvSpPr/>
              <p:nvPr/>
            </p:nvSpPr>
            <p:spPr>
              <a:xfrm>
                <a:off x="0" y="0"/>
                <a:ext cx="4571846" cy="1299869"/>
              </a:xfrm>
              <a:prstGeom prst="roundRect">
                <a:avLst>
                  <a:gd name="adj" fmla="val 1297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 MODULE</a:t>
                </a:r>
              </a:p>
            </p:txBody>
          </p:sp>
          <p:sp>
            <p:nvSpPr>
              <p:cNvPr id="4570" name="V0"/>
              <p:cNvSpPr/>
              <p:nvPr/>
            </p:nvSpPr>
            <p:spPr>
              <a:xfrm>
                <a:off x="230708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4571" name="V10"/>
              <p:cNvSpPr/>
              <p:nvPr/>
            </p:nvSpPr>
            <p:spPr>
              <a:xfrm>
                <a:off x="1116005" y="488273"/>
                <a:ext cx="702486" cy="50730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573" name="Line"/>
            <p:cNvSpPr/>
            <p:nvPr/>
          </p:nvSpPr>
          <p:spPr>
            <a:xfrm flipH="1">
              <a:off x="1089527" y="688409"/>
              <a:ext cx="9251710" cy="1012655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84" name="Group"/>
            <p:cNvGrpSpPr/>
            <p:nvPr/>
          </p:nvGrpSpPr>
          <p:grpSpPr>
            <a:xfrm>
              <a:off x="54240" y="4544287"/>
              <a:ext cx="5165474" cy="2554389"/>
              <a:chOff x="0" y="0"/>
              <a:chExt cx="5165472" cy="2554388"/>
            </a:xfrm>
          </p:grpSpPr>
          <p:sp>
            <p:nvSpPr>
              <p:cNvPr id="4574" name="B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5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76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77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78" name="2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79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80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81" name="mod(v5,  f1,   1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4582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83" name="V2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4585" name="Line"/>
            <p:cNvSpPr/>
            <p:nvPr/>
          </p:nvSpPr>
          <p:spPr>
            <a:xfrm>
              <a:off x="942019" y="3907926"/>
              <a:ext cx="459749" cy="786294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586" name="Line"/>
            <p:cNvSpPr/>
            <p:nvPr/>
          </p:nvSpPr>
          <p:spPr>
            <a:xfrm flipV="1">
              <a:off x="2150555" y="4172249"/>
              <a:ext cx="468189" cy="17736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597" name="Group"/>
            <p:cNvGrpSpPr/>
            <p:nvPr/>
          </p:nvGrpSpPr>
          <p:grpSpPr>
            <a:xfrm>
              <a:off x="54240" y="7418972"/>
              <a:ext cx="5165474" cy="2554389"/>
              <a:chOff x="0" y="0"/>
              <a:chExt cx="5165472" cy="2554388"/>
            </a:xfrm>
          </p:grpSpPr>
          <p:sp>
            <p:nvSpPr>
              <p:cNvPr id="4587" name="C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88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89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0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591" name="3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592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593" name="B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94" name="mod(v9,  f1,   3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mod(v9,  f1,   30)</a:t>
                </a:r>
              </a:p>
            </p:txBody>
          </p:sp>
          <p:sp>
            <p:nvSpPr>
              <p:cNvPr id="4595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596" name="V3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</p:grpSp>
        <p:sp>
          <p:nvSpPr>
            <p:cNvPr id="4598" name="Line"/>
            <p:cNvSpPr/>
            <p:nvPr/>
          </p:nvSpPr>
          <p:spPr>
            <a:xfrm>
              <a:off x="942019" y="6888457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09" name="Group"/>
            <p:cNvGrpSpPr/>
            <p:nvPr/>
          </p:nvGrpSpPr>
          <p:grpSpPr>
            <a:xfrm>
              <a:off x="54240" y="10323190"/>
              <a:ext cx="5165474" cy="2554390"/>
              <a:chOff x="0" y="0"/>
              <a:chExt cx="5165472" cy="2554388"/>
            </a:xfrm>
          </p:grpSpPr>
          <p:sp>
            <p:nvSpPr>
              <p:cNvPr id="4599" name="D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0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03" name="4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04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05" name="X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06" name="mod(v12,  f1,   4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mod(v12,  f1,   40)</a:t>
                </a:r>
              </a:p>
            </p:txBody>
          </p:sp>
          <p:sp>
            <p:nvSpPr>
              <p:cNvPr id="460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08" name="V4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</p:grpSp>
        <p:sp>
          <p:nvSpPr>
            <p:cNvPr id="4610" name="Line"/>
            <p:cNvSpPr/>
            <p:nvPr/>
          </p:nvSpPr>
          <p:spPr>
            <a:xfrm>
              <a:off x="942019" y="9703111"/>
              <a:ext cx="459749" cy="78629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11" name="Current Version: v13"/>
            <p:cNvSpPr txBox="1"/>
            <p:nvPr/>
          </p:nvSpPr>
          <p:spPr>
            <a:xfrm>
              <a:off x="0" y="131507"/>
              <a:ext cx="287517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Current Version: v13</a:t>
              </a:r>
            </a:p>
          </p:txBody>
        </p:sp>
        <p:grpSp>
          <p:nvGrpSpPr>
            <p:cNvPr id="4622" name="Group"/>
            <p:cNvGrpSpPr/>
            <p:nvPr/>
          </p:nvGrpSpPr>
          <p:grpSpPr>
            <a:xfrm>
              <a:off x="6674162" y="4544287"/>
              <a:ext cx="5165473" cy="2554389"/>
              <a:chOff x="0" y="0"/>
              <a:chExt cx="5165472" cy="2554388"/>
            </a:xfrm>
          </p:grpSpPr>
          <p:sp>
            <p:nvSpPr>
              <p:cNvPr id="4612" name="B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B’</a:t>
                </a:r>
              </a:p>
            </p:txBody>
          </p:sp>
          <p:sp>
            <p:nvSpPr>
              <p:cNvPr id="461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1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1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16" name="1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  <p:sp>
            <p:nvSpPr>
              <p:cNvPr id="4617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18" name="A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19" name="mod(v6,  f2,   X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X)</a:t>
                </a:r>
              </a:p>
            </p:txBody>
          </p:sp>
          <p:sp>
            <p:nvSpPr>
              <p:cNvPr id="462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1" name="V6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</p:grpSp>
        <p:graphicFrame>
          <p:nvGraphicFramePr>
            <p:cNvPr id="4623" name="Table"/>
            <p:cNvGraphicFramePr/>
            <p:nvPr/>
          </p:nvGraphicFramePr>
          <p:xfrm>
            <a:off x="23306978" y="1845578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A’’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24" name="VERSION…"/>
            <p:cNvSpPr txBox="1"/>
            <p:nvPr/>
          </p:nvSpPr>
          <p:spPr>
            <a:xfrm>
              <a:off x="22687684" y="1324067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25" name="Table"/>
            <p:cNvGraphicFramePr/>
            <p:nvPr/>
          </p:nvGraphicFramePr>
          <p:xfrm>
            <a:off x="23306978" y="4530076"/>
            <a:ext cx="924252" cy="2006663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6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10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B’’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26" name="VERSION…"/>
            <p:cNvSpPr txBox="1"/>
            <p:nvPr/>
          </p:nvSpPr>
          <p:spPr>
            <a:xfrm>
              <a:off x="22687684" y="4053233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27" name="Table"/>
            <p:cNvGraphicFramePr/>
            <p:nvPr/>
          </p:nvGraphicFramePr>
          <p:xfrm>
            <a:off x="23306978" y="7771167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7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 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11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X’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28" name="VERSION…"/>
            <p:cNvSpPr txBox="1"/>
            <p:nvPr/>
          </p:nvSpPr>
          <p:spPr>
            <a:xfrm>
              <a:off x="22687684" y="7208225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graphicFrame>
          <p:nvGraphicFramePr>
            <p:cNvPr id="4629" name="Table"/>
            <p:cNvGraphicFramePr/>
            <p:nvPr/>
          </p:nvGraphicFramePr>
          <p:xfrm>
            <a:off x="23306978" y="10411686"/>
            <a:ext cx="924252" cy="2006662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455775"/>
                  <a:gridCol w="455775"/>
                </a:tblGrid>
                <a:tr h="398792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98792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30" name="VERSION…"/>
            <p:cNvSpPr txBox="1"/>
            <p:nvPr/>
          </p:nvSpPr>
          <p:spPr>
            <a:xfrm>
              <a:off x="22687684" y="9848418"/>
              <a:ext cx="2150141" cy="479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VERSION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 REDIRECTOR </a:t>
              </a:r>
            </a:p>
            <a:p>
              <a:pPr defTabSz="825500">
                <a:defRPr sz="8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MODULE </a:t>
              </a:r>
            </a:p>
          </p:txBody>
        </p:sp>
        <p:sp>
          <p:nvSpPr>
            <p:cNvPr id="4631" name="Line"/>
            <p:cNvSpPr/>
            <p:nvPr/>
          </p:nvSpPr>
          <p:spPr>
            <a:xfrm flipH="1" flipV="1">
              <a:off x="5205827" y="3891900"/>
              <a:ext cx="3390587" cy="197896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32" name="Line"/>
            <p:cNvSpPr/>
            <p:nvPr/>
          </p:nvSpPr>
          <p:spPr>
            <a:xfrm flipH="1">
              <a:off x="5176377" y="6811160"/>
              <a:ext cx="1968137" cy="8488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43" name="Group"/>
            <p:cNvGrpSpPr/>
            <p:nvPr/>
          </p:nvGrpSpPr>
          <p:grpSpPr>
            <a:xfrm>
              <a:off x="12585915" y="7311247"/>
              <a:ext cx="5165473" cy="2554390"/>
              <a:chOff x="0" y="0"/>
              <a:chExt cx="5165472" cy="2554388"/>
            </a:xfrm>
          </p:grpSpPr>
          <p:sp>
            <p:nvSpPr>
              <p:cNvPr id="4633" name="X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34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35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36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37" name="-999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-999</a:t>
                </a:r>
              </a:p>
            </p:txBody>
          </p:sp>
          <p:sp>
            <p:nvSpPr>
              <p:cNvPr id="4638" name="C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39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40" name="mod(v8,  f1,   200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mod(v8,  f1,   200)</a:t>
                </a:r>
              </a:p>
            </p:txBody>
          </p:sp>
          <p:sp>
            <p:nvSpPr>
              <p:cNvPr id="4641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42" name="V7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</p:grpSp>
        <p:graphicFrame>
          <p:nvGraphicFramePr>
            <p:cNvPr id="4644" name="Table"/>
            <p:cNvGraphicFramePr/>
            <p:nvPr/>
          </p:nvGraphicFramePr>
          <p:xfrm>
            <a:off x="7201675" y="7807393"/>
            <a:ext cx="718130" cy="184624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352714"/>
                  <a:gridCol w="352714"/>
                </a:tblGrid>
                <a:tr h="36670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Ver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000">
                            <a:solidFill>
                              <a:srgbClr val="FFFFFF"/>
                            </a:solidFill>
                          </a:rPr>
                          <a:t>block</a:t>
                        </a:r>
                      </a:p>
                    </a:txBody>
                    <a:tcPr marL="50800" marR="50800" marT="50800" marB="50800" anchor="t" anchorCtr="0" horzOverflow="overflow">
                      <a:gradFill flip="none" rotWithShape="1">
                        <a:gsLst>
                          <a:gs pos="0">
                            <a:schemeClr val="accent1">
                              <a:lumOff val="13543"/>
                            </a:schemeClr>
                          </a:gs>
                          <a:gs pos="100000">
                            <a:schemeClr val="accent1">
                              <a:hueOff val="117695"/>
                              <a:lumOff val="-11358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366709"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000"/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4698" name="Connection Line"/>
            <p:cNvSpPr/>
            <p:nvPr/>
          </p:nvSpPr>
          <p:spPr>
            <a:xfrm>
              <a:off x="4713430" y="2439608"/>
              <a:ext cx="3156466" cy="20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1" fill="norm" stroke="1" extrusionOk="0">
                  <a:moveTo>
                    <a:pt x="21600" y="19251"/>
                  </a:moveTo>
                  <a:cubicBezTo>
                    <a:pt x="15623" y="3802"/>
                    <a:pt x="8423" y="-2349"/>
                    <a:pt x="0" y="799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99" name="Connection Line"/>
            <p:cNvSpPr/>
            <p:nvPr/>
          </p:nvSpPr>
          <p:spPr>
            <a:xfrm>
              <a:off x="11143739" y="5405408"/>
              <a:ext cx="3406975" cy="21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2" fill="norm" stroke="1" extrusionOk="0">
                  <a:moveTo>
                    <a:pt x="21600" y="21592"/>
                  </a:moveTo>
                  <a:cubicBezTo>
                    <a:pt x="15155" y="7189"/>
                    <a:pt x="7955" y="-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47" name="Line"/>
            <p:cNvSpPr/>
            <p:nvPr/>
          </p:nvSpPr>
          <p:spPr>
            <a:xfrm flipH="1">
              <a:off x="5093239" y="9399051"/>
              <a:ext cx="7928496" cy="49641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48" name="Line"/>
            <p:cNvSpPr/>
            <p:nvPr/>
          </p:nvSpPr>
          <p:spPr>
            <a:xfrm flipV="1">
              <a:off x="2093868" y="8715120"/>
              <a:ext cx="10466814" cy="30620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59" name="Group"/>
            <p:cNvGrpSpPr/>
            <p:nvPr/>
          </p:nvGrpSpPr>
          <p:grpSpPr>
            <a:xfrm>
              <a:off x="14987395" y="3350516"/>
              <a:ext cx="5165473" cy="2554390"/>
              <a:chOff x="0" y="0"/>
              <a:chExt cx="5165472" cy="2554388"/>
            </a:xfrm>
          </p:grpSpPr>
          <p:sp>
            <p:nvSpPr>
              <p:cNvPr id="4649" name="B’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 B’'</a:t>
                </a:r>
              </a:p>
            </p:txBody>
          </p:sp>
          <p:sp>
            <p:nvSpPr>
              <p:cNvPr id="4650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51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52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53" name="11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110</a:t>
                </a:r>
              </a:p>
            </p:txBody>
          </p:sp>
          <p:sp>
            <p:nvSpPr>
              <p:cNvPr id="4654" name="X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55" name="A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A’</a:t>
                </a:r>
              </a:p>
            </p:txBody>
          </p:sp>
          <p:sp>
            <p:nvSpPr>
              <p:cNvPr id="4656" name="mod(v11,  f2,   X’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mod(v11,  f2,   X’)</a:t>
                </a:r>
              </a:p>
            </p:txBody>
          </p:sp>
          <p:sp>
            <p:nvSpPr>
              <p:cNvPr id="4657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58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660" name="Line"/>
            <p:cNvSpPr/>
            <p:nvPr/>
          </p:nvSpPr>
          <p:spPr>
            <a:xfrm flipH="1">
              <a:off x="13610594" y="5593649"/>
              <a:ext cx="2129759" cy="1821903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61" name="Line"/>
            <p:cNvSpPr/>
            <p:nvPr/>
          </p:nvSpPr>
          <p:spPr>
            <a:xfrm flipV="1">
              <a:off x="14796217" y="5854270"/>
              <a:ext cx="4070602" cy="2812287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72" name="Group"/>
            <p:cNvGrpSpPr/>
            <p:nvPr/>
          </p:nvGrpSpPr>
          <p:grpSpPr>
            <a:xfrm>
              <a:off x="8326629" y="1644883"/>
              <a:ext cx="5165473" cy="2554390"/>
              <a:chOff x="0" y="0"/>
              <a:chExt cx="5165472" cy="2554388"/>
            </a:xfrm>
          </p:grpSpPr>
          <p:sp>
            <p:nvSpPr>
              <p:cNvPr id="4662" name="A'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 A'</a:t>
                </a:r>
              </a:p>
            </p:txBody>
          </p:sp>
          <p:sp>
            <p:nvSpPr>
              <p:cNvPr id="4663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64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65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66" name="1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667" name="B’’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68" name="X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69" name="mod(v13,  f1,   35)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mod(v13,  f1,   35)</a:t>
                </a:r>
              </a:p>
            </p:txBody>
          </p:sp>
          <p:sp>
            <p:nvSpPr>
              <p:cNvPr id="4670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71" name="V10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</p:grpSp>
        <p:sp>
          <p:nvSpPr>
            <p:cNvPr id="4700" name="Connection Line"/>
            <p:cNvSpPr/>
            <p:nvPr/>
          </p:nvSpPr>
          <p:spPr>
            <a:xfrm>
              <a:off x="9130624" y="3888383"/>
              <a:ext cx="5859549" cy="97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21600" y="21018"/>
                  </a:moveTo>
                  <a:cubicBezTo>
                    <a:pt x="14287" y="21600"/>
                    <a:pt x="7087" y="14594"/>
                    <a:pt x="0" y="0"/>
                  </a:cubicBezTo>
                </a:path>
              </a:pathLst>
            </a:custGeom>
            <a:noFill/>
            <a:ln w="63500" cap="flat">
              <a:solidFill>
                <a:schemeClr val="accent5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74" name="Line"/>
            <p:cNvSpPr/>
            <p:nvPr/>
          </p:nvSpPr>
          <p:spPr>
            <a:xfrm flipH="1">
              <a:off x="9894858" y="909561"/>
              <a:ext cx="1548123" cy="751471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75" name="Line"/>
            <p:cNvSpPr/>
            <p:nvPr/>
          </p:nvSpPr>
          <p:spPr>
            <a:xfrm flipH="1" flipV="1">
              <a:off x="13459001" y="2634275"/>
              <a:ext cx="3171850" cy="2016552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4686" name="Group"/>
            <p:cNvGrpSpPr/>
            <p:nvPr/>
          </p:nvGrpSpPr>
          <p:grpSpPr>
            <a:xfrm>
              <a:off x="17943272" y="7418972"/>
              <a:ext cx="5165473" cy="2554389"/>
              <a:chOff x="0" y="0"/>
              <a:chExt cx="5165472" cy="2554388"/>
            </a:xfrm>
          </p:grpSpPr>
          <p:sp>
            <p:nvSpPr>
              <p:cNvPr id="4676" name="X’"/>
              <p:cNvSpPr/>
              <p:nvPr/>
            </p:nvSpPr>
            <p:spPr>
              <a:xfrm>
                <a:off x="2799" y="276237"/>
                <a:ext cx="5162674" cy="227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X’</a:t>
                </a:r>
              </a:p>
            </p:txBody>
          </p:sp>
          <p:sp>
            <p:nvSpPr>
              <p:cNvPr id="4677" name="DEFAULT FIELDS"/>
              <p:cNvSpPr/>
              <p:nvPr/>
            </p:nvSpPr>
            <p:spPr>
              <a:xfrm>
                <a:off x="223708" y="391806"/>
                <a:ext cx="932973" cy="210966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78" name="BACK POINTERS"/>
              <p:cNvSpPr/>
              <p:nvPr/>
            </p:nvSpPr>
            <p:spPr>
              <a:xfrm>
                <a:off x="1428182" y="391806"/>
                <a:ext cx="995449" cy="210966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79" name="MODIFICATION LOGS"/>
              <p:cNvSpPr/>
              <p:nvPr/>
            </p:nvSpPr>
            <p:spPr>
              <a:xfrm>
                <a:off x="2985074" y="391662"/>
                <a:ext cx="1958788" cy="210995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4680" name="200"/>
              <p:cNvSpPr/>
              <p:nvPr/>
            </p:nvSpPr>
            <p:spPr>
              <a:xfrm>
                <a:off x="320215" y="62294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200</a:t>
                </a:r>
              </a:p>
            </p:txBody>
          </p:sp>
          <p:sp>
            <p:nvSpPr>
              <p:cNvPr id="4681" name="D"/>
              <p:cNvSpPr/>
              <p:nvPr/>
            </p:nvSpPr>
            <p:spPr>
              <a:xfrm>
                <a:off x="320215" y="1889263"/>
                <a:ext cx="739960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82" name="B’’"/>
              <p:cNvSpPr/>
              <p:nvPr/>
            </p:nvSpPr>
            <p:spPr>
              <a:xfrm>
                <a:off x="1555926" y="1208854"/>
                <a:ext cx="739961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B’’</a:t>
                </a:r>
              </a:p>
            </p:txBody>
          </p:sp>
          <p:sp>
            <p:nvSpPr>
              <p:cNvPr id="4683" name="Rectangle"/>
              <p:cNvSpPr/>
              <p:nvPr/>
            </p:nvSpPr>
            <p:spPr>
              <a:xfrm>
                <a:off x="3081580" y="62294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84" name="Rectangle"/>
              <p:cNvSpPr/>
              <p:nvPr/>
            </p:nvSpPr>
            <p:spPr>
              <a:xfrm>
                <a:off x="3081580" y="1889263"/>
                <a:ext cx="1765776" cy="4129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85" name="V11"/>
              <p:cNvSpPr/>
              <p:nvPr/>
            </p:nvSpPr>
            <p:spPr>
              <a:xfrm>
                <a:off x="-1" y="0"/>
                <a:ext cx="1765776" cy="30392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</p:grpSp>
        <p:sp>
          <p:nvSpPr>
            <p:cNvPr id="4687" name="Line"/>
            <p:cNvSpPr/>
            <p:nvPr/>
          </p:nvSpPr>
          <p:spPr>
            <a:xfrm flipH="1" flipV="1">
              <a:off x="18993817" y="5981270"/>
              <a:ext cx="1129688" cy="292148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8" name="Line"/>
            <p:cNvSpPr/>
            <p:nvPr/>
          </p:nvSpPr>
          <p:spPr>
            <a:xfrm flipH="1">
              <a:off x="5299368" y="9630848"/>
              <a:ext cx="13125901" cy="244240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689" name="Line"/>
            <p:cNvSpPr/>
            <p:nvPr/>
          </p:nvSpPr>
          <p:spPr>
            <a:xfrm flipV="1">
              <a:off x="2093868" y="9963004"/>
              <a:ext cx="16110419" cy="1952534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01" name="Connection Line"/>
            <p:cNvSpPr/>
            <p:nvPr/>
          </p:nvSpPr>
          <p:spPr>
            <a:xfrm>
              <a:off x="19507172" y="4121615"/>
              <a:ext cx="1226451" cy="3573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8746" y="21600"/>
                  </a:moveTo>
                  <a:cubicBezTo>
                    <a:pt x="21600" y="11540"/>
                    <a:pt x="15351" y="434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692" name="Arrow"/>
          <p:cNvSpPr/>
          <p:nvPr/>
        </p:nvSpPr>
        <p:spPr>
          <a:xfrm rot="10550623">
            <a:off x="1620226" y="796838"/>
            <a:ext cx="87667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3" name="Arrow"/>
          <p:cNvSpPr/>
          <p:nvPr/>
        </p:nvSpPr>
        <p:spPr>
          <a:xfrm rot="1950751">
            <a:off x="4275573" y="3255409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4" name="Arrow"/>
          <p:cNvSpPr/>
          <p:nvPr/>
        </p:nvSpPr>
        <p:spPr>
          <a:xfrm rot="1950751">
            <a:off x="10650973" y="6259370"/>
            <a:ext cx="472860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4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5" name="Arrow"/>
          <p:cNvSpPr/>
          <p:nvPr/>
        </p:nvSpPr>
        <p:spPr>
          <a:xfrm rot="10550623">
            <a:off x="4515825" y="9102638"/>
            <a:ext cx="876670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395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6" name="Arrow"/>
          <p:cNvSpPr/>
          <p:nvPr/>
        </p:nvSpPr>
        <p:spPr>
          <a:xfrm rot="6273817">
            <a:off x="304800" y="9652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4274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697" name="Output:     1 -&gt; 100 -&gt; 200 (f1 from mod table)…"/>
          <p:cNvSpPr txBox="1"/>
          <p:nvPr/>
        </p:nvSpPr>
        <p:spPr>
          <a:xfrm>
            <a:off x="10878001" y="11878209"/>
            <a:ext cx="9160765" cy="1080413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</a:schemeClr>
              </a:gs>
              <a:gs pos="20940">
                <a:schemeClr val="accent1">
                  <a:hueOff val="117695"/>
                  <a:lumOff val="-11358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Output:     1 -&gt; 100 -&gt; 200 (f1 from mod table) </a:t>
            </a:r>
          </a:p>
          <a:p>
            <a:pPr lvl="1" defTabSz="825500">
              <a:defRPr sz="32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-&gt; 30 (f1 from mod table)-&gt; 4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54" name="add(B,X)"/>
          <p:cNvSpPr txBox="1"/>
          <p:nvPr>
            <p:ph type="body" idx="21"/>
          </p:nvPr>
        </p:nvSpPr>
        <p:spPr>
          <a:xfrm>
            <a:off x="1219200" y="2245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add(B,X)</a:t>
            </a:r>
          </a:p>
        </p:txBody>
      </p:sp>
      <p:sp>
        <p:nvSpPr>
          <p:cNvPr id="25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5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6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5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5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6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26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26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27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27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F1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F1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289" name="update(f1,X,20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update(f1,X,200)</a:t>
            </a:r>
          </a:p>
        </p:txBody>
      </p:sp>
      <p:sp>
        <p:nvSpPr>
          <p:cNvPr id="29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29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29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29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9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29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99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0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0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04" name="3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0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0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1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1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24" name="update(f1,C,3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update(f1,C,30)</a:t>
            </a:r>
          </a:p>
        </p:txBody>
      </p:sp>
      <p:sp>
        <p:nvSpPr>
          <p:cNvPr id="325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26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27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8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9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33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10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38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9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43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4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5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47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48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49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OME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OPERATIONS</a:t>
            </a:r>
          </a:p>
        </p:txBody>
      </p:sp>
      <p:sp>
        <p:nvSpPr>
          <p:cNvPr id="359" name="update(f1,B,110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update(f1,B,110)</a:t>
            </a:r>
          </a:p>
        </p:txBody>
      </p:sp>
      <p:sp>
        <p:nvSpPr>
          <p:cNvPr id="360" name="LINKED LIST"/>
          <p:cNvSpPr txBox="1"/>
          <p:nvPr/>
        </p:nvSpPr>
        <p:spPr>
          <a:xfrm>
            <a:off x="1458972" y="5900173"/>
            <a:ext cx="189250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 LIST</a:t>
            </a:r>
          </a:p>
        </p:txBody>
      </p:sp>
      <p:sp>
        <p:nvSpPr>
          <p:cNvPr id="361" name="START"/>
          <p:cNvSpPr/>
          <p:nvPr/>
        </p:nvSpPr>
        <p:spPr>
          <a:xfrm>
            <a:off x="1414772" y="6935818"/>
            <a:ext cx="1270001" cy="1270001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2327171" y="6783589"/>
            <a:ext cx="5888379" cy="2098068"/>
            <a:chOff x="0" y="0"/>
            <a:chExt cx="5888378" cy="2098067"/>
          </a:xfrm>
        </p:grpSpPr>
        <p:sp>
          <p:nvSpPr>
            <p:cNvPr id="362" name="A"/>
            <p:cNvSpPr/>
            <p:nvPr/>
          </p:nvSpPr>
          <p:spPr>
            <a:xfrm>
              <a:off x="1489493" y="0"/>
              <a:ext cx="2984032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3" name="1"/>
            <p:cNvSpPr/>
            <p:nvPr/>
          </p:nvSpPr>
          <p:spPr>
            <a:xfrm>
              <a:off x="1557464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4" name="Rectangle"/>
            <p:cNvSpPr/>
            <p:nvPr/>
          </p:nvSpPr>
          <p:spPr>
            <a:xfrm>
              <a:off x="3490772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7" name="Connection Line"/>
            <p:cNvSpPr/>
            <p:nvPr/>
          </p:nvSpPr>
          <p:spPr>
            <a:xfrm>
              <a:off x="3854061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" name="Connection Line"/>
            <p:cNvSpPr/>
            <p:nvPr/>
          </p:nvSpPr>
          <p:spPr>
            <a:xfrm>
              <a:off x="0" y="886550"/>
              <a:ext cx="2034317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7758848" y="5532304"/>
            <a:ext cx="2984031" cy="2825745"/>
            <a:chOff x="0" y="0"/>
            <a:chExt cx="2984030" cy="2825744"/>
          </a:xfrm>
        </p:grpSpPr>
        <p:sp>
          <p:nvSpPr>
            <p:cNvPr id="368" name="B"/>
            <p:cNvSpPr/>
            <p:nvPr/>
          </p:nvSpPr>
          <p:spPr>
            <a:xfrm>
              <a:off x="0" y="1251284"/>
              <a:ext cx="2984031" cy="157446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9" name="110"/>
            <p:cNvSpPr/>
            <p:nvPr/>
          </p:nvSpPr>
          <p:spPr>
            <a:xfrm>
              <a:off x="67970" y="1403514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110</a:t>
              </a:r>
            </a:p>
          </p:txBody>
        </p:sp>
        <p:sp>
          <p:nvSpPr>
            <p:cNvPr id="370" name="Rectangle"/>
            <p:cNvSpPr/>
            <p:nvPr/>
          </p:nvSpPr>
          <p:spPr>
            <a:xfrm>
              <a:off x="2001279" y="1403514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9" name="Connection Line"/>
            <p:cNvSpPr/>
            <p:nvPr/>
          </p:nvSpPr>
          <p:spPr>
            <a:xfrm>
              <a:off x="1865227" y="0"/>
              <a:ext cx="623691" cy="21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45" h="21600" fill="norm" stroke="1" extrusionOk="0">
                  <a:moveTo>
                    <a:pt x="13006" y="21600"/>
                  </a:moveTo>
                  <a:cubicBezTo>
                    <a:pt x="-5355" y="10439"/>
                    <a:pt x="-4275" y="3239"/>
                    <a:pt x="16245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11716212" y="6783589"/>
            <a:ext cx="4398886" cy="2098068"/>
            <a:chOff x="0" y="0"/>
            <a:chExt cx="4398884" cy="2098067"/>
          </a:xfrm>
        </p:grpSpPr>
        <p:sp>
          <p:nvSpPr>
            <p:cNvPr id="373" name="C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4" name="3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375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Connection Line"/>
            <p:cNvSpPr/>
            <p:nvPr/>
          </p:nvSpPr>
          <p:spPr>
            <a:xfrm>
              <a:off x="2364567" y="886550"/>
              <a:ext cx="2034318" cy="121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98" fill="norm" stroke="1" extrusionOk="0">
                  <a:moveTo>
                    <a:pt x="0" y="0"/>
                  </a:moveTo>
                  <a:cubicBezTo>
                    <a:pt x="1481" y="18419"/>
                    <a:pt x="8681" y="21600"/>
                    <a:pt x="21600" y="9542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5673576" y="6783589"/>
            <a:ext cx="2984032" cy="1574460"/>
            <a:chOff x="0" y="0"/>
            <a:chExt cx="2984030" cy="1574459"/>
          </a:xfrm>
        </p:grpSpPr>
        <p:sp>
          <p:nvSpPr>
            <p:cNvPr id="378" name="D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9" name="4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0" name="X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chemeClr val="accent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9992557" y="3933131"/>
            <a:ext cx="3571430" cy="2872977"/>
            <a:chOff x="0" y="0"/>
            <a:chExt cx="3571428" cy="2872976"/>
          </a:xfrm>
        </p:grpSpPr>
        <p:sp>
          <p:nvSpPr>
            <p:cNvPr id="382" name="X"/>
            <p:cNvSpPr/>
            <p:nvPr/>
          </p:nvSpPr>
          <p:spPr>
            <a:xfrm>
              <a:off x="0" y="0"/>
              <a:ext cx="2984031" cy="157446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83" name="200"/>
            <p:cNvSpPr/>
            <p:nvPr/>
          </p:nvSpPr>
          <p:spPr>
            <a:xfrm>
              <a:off x="67970" y="152229"/>
              <a:ext cx="83934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84" name="Rectangle"/>
            <p:cNvSpPr/>
            <p:nvPr/>
          </p:nvSpPr>
          <p:spPr>
            <a:xfrm>
              <a:off x="2001279" y="152229"/>
              <a:ext cx="83934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1" name="Connection Line"/>
            <p:cNvSpPr/>
            <p:nvPr/>
          </p:nvSpPr>
          <p:spPr>
            <a:xfrm>
              <a:off x="2388264" y="886550"/>
              <a:ext cx="1183165" cy="1986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89" h="21600" fill="norm" stroke="1" extrusionOk="0">
                  <a:moveTo>
                    <a:pt x="0" y="0"/>
                  </a:moveTo>
                  <a:cubicBezTo>
                    <a:pt x="18192" y="6709"/>
                    <a:pt x="21600" y="13909"/>
                    <a:pt x="10223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