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ll Persistent Data-struct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Persistent Data-structure </a:t>
            </a:r>
          </a:p>
        </p:txBody>
      </p:sp>
      <p:sp>
        <p:nvSpPr>
          <p:cNvPr id="152" name="Pointer Machine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 Machine Model</a:t>
            </a:r>
          </a:p>
        </p:txBody>
      </p:sp>
      <p:sp>
        <p:nvSpPr>
          <p:cNvPr id="153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Query: add(B,A,v1,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add(B,A,v1,2)</a:t>
            </a:r>
          </a:p>
        </p:txBody>
      </p:sp>
      <p:sp>
        <p:nvSpPr>
          <p:cNvPr id="363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6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70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81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2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1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385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6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sp>
        <p:nvSpPr>
          <p:cNvPr id="392" name="Line"/>
          <p:cNvSpPr/>
          <p:nvPr/>
        </p:nvSpPr>
        <p:spPr>
          <a:xfrm>
            <a:off x="6941566" y="1603132"/>
            <a:ext cx="14288522" cy="220428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9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00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01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0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07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08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4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1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414" name="Query: add(C,B,v2,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add(C,B,v2,3)</a:t>
            </a:r>
          </a:p>
        </p:txBody>
      </p:sp>
      <p:sp>
        <p:nvSpPr>
          <p:cNvPr id="415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41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19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0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22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23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4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28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" name="Line"/>
          <p:cNvSpPr/>
          <p:nvPr/>
        </p:nvSpPr>
        <p:spPr>
          <a:xfrm>
            <a:off x="10002180" y="1608522"/>
            <a:ext cx="10719560" cy="402288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3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4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4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4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4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45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5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5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45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5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0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46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6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6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471" name="Query: add(D,C,v3,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add(D,C,v3,4)</a:t>
            </a:r>
          </a:p>
        </p:txBody>
      </p:sp>
      <p:sp>
        <p:nvSpPr>
          <p:cNvPr id="472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47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47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479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48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48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4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49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9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9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49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9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9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0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0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0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" name="Line"/>
          <p:cNvSpPr/>
          <p:nvPr/>
        </p:nvSpPr>
        <p:spPr>
          <a:xfrm>
            <a:off x="13033436" y="1614639"/>
            <a:ext cx="8024136" cy="45883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1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1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1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1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2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1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2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2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5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2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2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2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3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533" name="Query: update(B,f1,10,v4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update(B,f1,10,v4)</a:t>
            </a:r>
          </a:p>
        </p:txBody>
      </p:sp>
      <p:sp>
        <p:nvSpPr>
          <p:cNvPr id="534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5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53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3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541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54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54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545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6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8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549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50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52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5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553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54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56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3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557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58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59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5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6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62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564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5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7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8" name="Line"/>
          <p:cNvSpPr/>
          <p:nvPr/>
        </p:nvSpPr>
        <p:spPr>
          <a:xfrm>
            <a:off x="7011028" y="3604537"/>
            <a:ext cx="14203191" cy="369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5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5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5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5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5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5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5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5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06" name="Query: update(B,f1,15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update(B,f1,15,v5)</a:t>
            </a:r>
          </a:p>
        </p:txBody>
      </p:sp>
      <p:sp>
        <p:nvSpPr>
          <p:cNvPr id="607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14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61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1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1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61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1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2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62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2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2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28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626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27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29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630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31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2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3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35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637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8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40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3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641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42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44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1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64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4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47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649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65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657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6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6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3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655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6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8" name="Line"/>
          <p:cNvSpPr/>
          <p:nvPr/>
        </p:nvSpPr>
        <p:spPr>
          <a:xfrm flipH="1">
            <a:off x="6801220" y="4022385"/>
            <a:ext cx="483245" cy="909616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1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6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62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3" name="Line"/>
          <p:cNvSpPr/>
          <p:nvPr/>
        </p:nvSpPr>
        <p:spPr>
          <a:xfrm>
            <a:off x="6942823" y="5410324"/>
            <a:ext cx="14341945" cy="287804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669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70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7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4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676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0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7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683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84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85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8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8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690" name="Query: update(C,f1,30,v6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update(C,f1,30,v6)</a:t>
            </a:r>
          </a:p>
        </p:txBody>
      </p:sp>
      <p:sp>
        <p:nvSpPr>
          <p:cNvPr id="691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6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7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695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6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698" name="Note: Here VERSION at each nodes/modules…"/>
          <p:cNvSpPr txBox="1"/>
          <p:nvPr/>
        </p:nvSpPr>
        <p:spPr>
          <a:xfrm>
            <a:off x="13499010" y="96617"/>
            <a:ext cx="5144644" cy="12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>
              <a:defRPr sz="1800"/>
            </a:pPr>
            <a:r>
              <a:t>are not jus numbers, rather they are</a:t>
            </a:r>
          </a:p>
          <a:p>
            <a:pPr>
              <a:defRPr sz="1800"/>
            </a:pPr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>
              <a:defRPr sz="1800"/>
            </a:pPr>
            <a:r>
              <a:t>version tree  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76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2" name="Line"/>
          <p:cNvSpPr/>
          <p:nvPr/>
        </p:nvSpPr>
        <p:spPr>
          <a:xfrm flipH="1">
            <a:off x="6801220" y="4022619"/>
            <a:ext cx="514673" cy="90938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5" name="Group"/>
          <p:cNvGrpSpPr/>
          <p:nvPr/>
        </p:nvGrpSpPr>
        <p:grpSpPr>
          <a:xfrm>
            <a:off x="21146611" y="7991354"/>
            <a:ext cx="2504679" cy="829667"/>
            <a:chOff x="0" y="0"/>
            <a:chExt cx="2504677" cy="829665"/>
          </a:xfrm>
        </p:grpSpPr>
        <p:sp>
          <p:nvSpPr>
            <p:cNvPr id="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46" name="Line"/>
          <p:cNvSpPr/>
          <p:nvPr/>
        </p:nvSpPr>
        <p:spPr>
          <a:xfrm>
            <a:off x="21562086" y="7588403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6" name="Group"/>
          <p:cNvGrpSpPr/>
          <p:nvPr/>
        </p:nvGrpSpPr>
        <p:grpSpPr>
          <a:xfrm>
            <a:off x="21146611" y="9089373"/>
            <a:ext cx="2757461" cy="829667"/>
            <a:chOff x="0" y="0"/>
            <a:chExt cx="2757460" cy="829665"/>
          </a:xfrm>
        </p:grpSpPr>
        <p:sp>
          <p:nvSpPr>
            <p:cNvPr id="75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57" name="Line"/>
          <p:cNvSpPr/>
          <p:nvPr/>
        </p:nvSpPr>
        <p:spPr>
          <a:xfrm>
            <a:off x="21562086" y="8686423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8" name="Line"/>
          <p:cNvSpPr/>
          <p:nvPr/>
        </p:nvSpPr>
        <p:spPr>
          <a:xfrm>
            <a:off x="9965804" y="3604540"/>
            <a:ext cx="11217341" cy="591158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76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6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6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77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7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7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8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78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77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7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8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8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785" name="Query: update(B,f1,1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update(B,f1,100,v5)</a:t>
            </a:r>
          </a:p>
        </p:txBody>
      </p:sp>
      <p:sp>
        <p:nvSpPr>
          <p:cNvPr id="786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7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79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79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79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80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80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80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80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80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80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80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0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86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1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1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81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81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1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81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2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2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82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2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2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82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82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83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8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3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83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8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36" name="Line"/>
          <p:cNvSpPr/>
          <p:nvPr/>
        </p:nvSpPr>
        <p:spPr>
          <a:xfrm flipH="1">
            <a:off x="6801220" y="4022480"/>
            <a:ext cx="639999" cy="909521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3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8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4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4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8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4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4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84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84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4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5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52" name="Line"/>
          <p:cNvSpPr/>
          <p:nvPr/>
        </p:nvSpPr>
        <p:spPr>
          <a:xfrm>
            <a:off x="7020241" y="7334161"/>
            <a:ext cx="12623619" cy="99434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5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8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85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85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85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9" name="Line"/>
          <p:cNvSpPr/>
          <p:nvPr/>
        </p:nvSpPr>
        <p:spPr>
          <a:xfrm flipH="1">
            <a:off x="6801220" y="5766913"/>
            <a:ext cx="640531" cy="98585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6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86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6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6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64" name="Note: We don’t create…"/>
          <p:cNvSpPr txBox="1"/>
          <p:nvPr/>
        </p:nvSpPr>
        <p:spPr>
          <a:xfrm>
            <a:off x="1257898" y="5788435"/>
            <a:ext cx="3507030" cy="303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We don’t create </a:t>
            </a:r>
          </a:p>
          <a:p>
            <a:pPr/>
            <a:r>
              <a:t>Any tree here</a:t>
            </a:r>
          </a:p>
          <a:p>
            <a:pPr/>
            <a:r>
              <a:t>We will keep them </a:t>
            </a:r>
          </a:p>
          <a:p>
            <a:pPr/>
            <a:r>
              <a:t>In a Global Version</a:t>
            </a:r>
          </a:p>
          <a:p>
            <a:pPr/>
            <a:r>
              <a:t>Tree</a:t>
            </a:r>
          </a:p>
          <a:p>
            <a:pPr/>
          </a:p>
          <a:p>
            <a:pPr/>
            <a:r>
              <a:t>As, That should be </a:t>
            </a:r>
          </a:p>
          <a:p>
            <a:pPr/>
            <a:r>
              <a:t>Accessible to all nodes   </a:t>
            </a:r>
          </a:p>
        </p:txBody>
      </p:sp>
      <p:sp>
        <p:nvSpPr>
          <p:cNvPr id="865" name="How to do branching ?…"/>
          <p:cNvSpPr txBox="1"/>
          <p:nvPr/>
        </p:nvSpPr>
        <p:spPr>
          <a:xfrm>
            <a:off x="4890984" y="9708878"/>
            <a:ext cx="13430200" cy="212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300">
                <a:solidFill>
                  <a:schemeClr val="accent2"/>
                </a:solidFill>
              </a:defRPr>
            </a:pPr>
            <a:r>
              <a:t>How to do branching ?</a:t>
            </a:r>
          </a:p>
          <a:p>
            <a:pPr>
              <a:defRPr b="1" sz="3300">
                <a:solidFill>
                  <a:schemeClr val="accent2"/>
                </a:solidFill>
              </a:defRPr>
            </a:pP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Create new Update Module  with version = v8 and updated fields</a:t>
            </a:r>
          </a:p>
          <a:p>
            <a:pPr marL="444500" indent="-444500">
              <a:buSzPct val="100000"/>
              <a:buAutoNum type="arabicPeriod" startAt="1"/>
              <a:defRPr b="1" sz="3300">
                <a:solidFill>
                  <a:schemeClr val="accent2"/>
                </a:solidFill>
              </a:defRPr>
            </a:pPr>
            <a:r>
              <a:t>Just add v8 node to v5 node in v-tree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87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87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7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7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88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87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8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9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88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84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89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892" name="Query: update(C,f1,35,v8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update(C,f1,35,v8)</a:t>
            </a:r>
          </a:p>
        </p:txBody>
      </p:sp>
      <p:sp>
        <p:nvSpPr>
          <p:cNvPr id="893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89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89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89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89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90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90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90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90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90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90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0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90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90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91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1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91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91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91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91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1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98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2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92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92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92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92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2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92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92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92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3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3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93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93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93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94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9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3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3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94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9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4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4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94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94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94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9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4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4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95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5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9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9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95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9" name="Line"/>
          <p:cNvSpPr/>
          <p:nvPr/>
        </p:nvSpPr>
        <p:spPr>
          <a:xfrm>
            <a:off x="9889660" y="5229510"/>
            <a:ext cx="9754199" cy="41677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9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6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96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96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6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6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9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9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97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7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97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97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97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97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7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98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97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97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98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987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88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8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9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2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994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95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9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8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1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07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001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2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6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008" name="Query: update(A,f1,11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update(A,f1,11,v9)</a:t>
            </a:r>
          </a:p>
        </p:txBody>
      </p:sp>
      <p:sp>
        <p:nvSpPr>
          <p:cNvPr id="1009" name="Current time, t = 10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10</a:t>
            </a:r>
          </a:p>
        </p:txBody>
      </p:sp>
      <p:sp>
        <p:nvSpPr>
          <p:cNvPr id="10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015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013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014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01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01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01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01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02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02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02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02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02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29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027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028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030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37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031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32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33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1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3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36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04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03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03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04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44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042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043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045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46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52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0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48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050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0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058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05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5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54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056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05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59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2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06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06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063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69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06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6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65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067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6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70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73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07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07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07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75" name="Line"/>
          <p:cNvSpPr/>
          <p:nvPr/>
        </p:nvSpPr>
        <p:spPr>
          <a:xfrm>
            <a:off x="3219287" y="4044031"/>
            <a:ext cx="16424572" cy="65336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1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07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76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077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079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2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85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08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08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086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2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08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8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88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090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93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096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09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09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097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3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1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0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099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101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04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07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105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106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108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1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1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24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1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4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135" name="Query: update(C,f1,300,v5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update(C,f1,300,v5)</a:t>
            </a:r>
          </a:p>
        </p:txBody>
      </p:sp>
      <p:sp>
        <p:nvSpPr>
          <p:cNvPr id="1136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11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1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1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1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1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1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1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1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1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1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1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1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1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1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1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1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1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2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1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1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1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1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1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1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1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1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1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1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1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1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1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1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1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1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1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1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1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1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1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1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1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201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2" name="Line"/>
          <p:cNvSpPr/>
          <p:nvPr/>
        </p:nvSpPr>
        <p:spPr>
          <a:xfrm>
            <a:off x="9889659" y="6606976"/>
            <a:ext cx="11399670" cy="512132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08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2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0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204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206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09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2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21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21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213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19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2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15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217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20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23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22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22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224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0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22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2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26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228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2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31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34" name="Group"/>
          <p:cNvGrpSpPr/>
          <p:nvPr/>
        </p:nvGrpSpPr>
        <p:grpSpPr>
          <a:xfrm>
            <a:off x="19263883" y="10098358"/>
            <a:ext cx="2504678" cy="829667"/>
            <a:chOff x="0" y="0"/>
            <a:chExt cx="2504677" cy="829665"/>
          </a:xfrm>
        </p:grpSpPr>
        <p:sp>
          <p:nvSpPr>
            <p:cNvPr id="1232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233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1235" name="Line"/>
          <p:cNvSpPr/>
          <p:nvPr/>
        </p:nvSpPr>
        <p:spPr>
          <a:xfrm>
            <a:off x="19735298" y="981742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1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2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2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237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239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2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45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24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24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246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ull Persistent Linked List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 defTabSz="1828754">
              <a:defRPr spc="-174" sz="8700"/>
            </a:lvl1pPr>
          </a:lstStyle>
          <a:p>
            <a:pPr/>
            <a:r>
              <a:t>Full Persistent Linked List </a:t>
            </a:r>
          </a:p>
        </p:txBody>
      </p:sp>
      <p:sp>
        <p:nvSpPr>
          <p:cNvPr id="156" name="start = init() : To initiate linked list and “start” pointer holds the starting position in v0…"/>
          <p:cNvSpPr txBox="1"/>
          <p:nvPr>
            <p:ph type="subTitle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start = init() : To initiate linked list and “start” pointer holds the starting position in v0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add(x, y, a, v)   :   Add new node x after y at version v with f1 = a and f2 = NULL,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create_node(x, a): Allocate a new node x with value = a, and set its default version = current time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remove(x,v) :   Remove node x and update the version at version v and update the version in version tree.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iterate_over_LL(v) : Iterate over the whole linked list in version v </a:t>
            </a:r>
          </a:p>
          <a:p>
            <a:pPr marL="524255" indent="-524255" defTabSz="2096971">
              <a:lnSpc>
                <a:spcPct val="90000"/>
              </a:lnSpc>
              <a:spcBef>
                <a:spcPts val="3800"/>
              </a:spcBef>
              <a:buSzPct val="123000"/>
              <a:buChar char="•"/>
              <a:defRPr b="0" sz="4128"/>
            </a:pPr>
            <a:r>
              <a:t>update(x,f_i,val,v) : Update the i-th  field in node x to new value ‘val’ at version v and update the version in version tree. </a:t>
            </a:r>
          </a:p>
        </p:txBody>
      </p:sp>
      <p:sp>
        <p:nvSpPr>
          <p:cNvPr id="157" name="Operations: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Operations: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25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5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5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5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26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25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6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6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6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3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26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6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27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7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273" name="Query: update(C,f1,333,v9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update(C,f1,333,v9)</a:t>
            </a:r>
          </a:p>
        </p:txBody>
      </p:sp>
      <p:sp>
        <p:nvSpPr>
          <p:cNvPr id="1274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127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7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28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27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27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28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28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28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28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28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28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28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28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28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29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29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29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29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29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29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9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9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39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0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30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30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30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30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0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30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30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31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1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3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31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3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32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3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1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32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3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2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2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32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32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32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3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3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33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3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38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33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33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33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40" name="Line"/>
          <p:cNvSpPr/>
          <p:nvPr/>
        </p:nvSpPr>
        <p:spPr>
          <a:xfrm>
            <a:off x="9967658" y="7979637"/>
            <a:ext cx="9032172" cy="264003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46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34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4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342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344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47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0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34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34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351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57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3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5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53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355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58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1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35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36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362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68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3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6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64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366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69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2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370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371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373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79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3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75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377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80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83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38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38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384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0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38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386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388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91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3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3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3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1395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40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0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0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0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41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40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0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1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1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55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2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41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1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2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422" name="Query: update(B,f1,111,v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update(B,f1,111,v2)</a:t>
            </a:r>
          </a:p>
        </p:txBody>
      </p:sp>
      <p:sp>
        <p:nvSpPr>
          <p:cNvPr id="142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142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42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42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43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43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43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43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43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43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43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3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43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43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44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4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44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44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44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44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4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55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5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45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45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45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45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5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45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45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45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6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46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46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46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47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46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6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6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47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47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7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7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4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4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47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48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7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47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48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8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8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48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48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148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89" name="Line"/>
          <p:cNvSpPr/>
          <p:nvPr/>
        </p:nvSpPr>
        <p:spPr>
          <a:xfrm flipV="1">
            <a:off x="7208919" y="4645797"/>
            <a:ext cx="12195691" cy="488327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49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49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49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49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9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49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49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49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50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0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50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0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0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50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0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50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50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51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1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51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1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1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51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1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1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51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52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52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2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52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2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2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52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2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2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53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53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53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3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53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3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53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53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3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4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4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54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54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54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54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4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4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54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55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55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55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55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55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561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562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6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66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574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568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69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7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1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72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72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581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575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76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7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0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582" name="Query: update(D,f1,40,v7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update(D,f1,40,v7)</a:t>
            </a:r>
          </a:p>
        </p:txBody>
      </p:sp>
      <p:sp>
        <p:nvSpPr>
          <p:cNvPr id="158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158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589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587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88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592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590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591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595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593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594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596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9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59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59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60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03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601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602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604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1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605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06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0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3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0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0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61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61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61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61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18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616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617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619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0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26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62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2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624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62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632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62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2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28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630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63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33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36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63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63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637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43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64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3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39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641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64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44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5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6" name="Line"/>
          <p:cNvSpPr/>
          <p:nvPr/>
        </p:nvSpPr>
        <p:spPr>
          <a:xfrm>
            <a:off x="12776354" y="4015580"/>
            <a:ext cx="9207221" cy="644317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2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648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650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53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56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65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65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657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3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66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5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59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661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64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67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665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666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668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4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67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6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70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672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75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78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676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77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679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5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6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81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683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86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89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68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68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690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696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6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692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694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6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697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8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4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7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699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00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702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05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08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706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707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709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5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71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1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711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713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1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16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19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717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718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722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720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721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723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26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7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7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732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733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3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09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6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37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745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739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40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4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3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191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752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746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47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48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5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51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753" name="Query: update(B,f1,121,v1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update(B,f1,121,v11)</a:t>
            </a:r>
          </a:p>
        </p:txBody>
      </p:sp>
      <p:sp>
        <p:nvSpPr>
          <p:cNvPr id="175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7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760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758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759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763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761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762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766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764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765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767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0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768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769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771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74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772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773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775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2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776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77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78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1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1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785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783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784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786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89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787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788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790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1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797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7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3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795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7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803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80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79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9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801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80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04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07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80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80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808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14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81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0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10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812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1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15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6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7" name="Line"/>
          <p:cNvSpPr/>
          <p:nvPr/>
        </p:nvSpPr>
        <p:spPr>
          <a:xfrm>
            <a:off x="6951529" y="109829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3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1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19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1821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24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27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182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182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1828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4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18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30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832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35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38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18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18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1839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5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184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4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41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1843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46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49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1847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848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1850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56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18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52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1854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57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0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185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185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1861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67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18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63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1865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8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68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9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5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18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71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1873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76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79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1877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1878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1880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86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18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81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82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1884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887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890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18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8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1893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1891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1892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1894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0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189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89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1896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1898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89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01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4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190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1903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1905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08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190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190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1914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15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9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1927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1921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22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23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5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0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934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1928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29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0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3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3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1935" name="INVALID Query: update(C,f1,3000,v13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>
                <a:solidFill>
                  <a:schemeClr val="accent5"/>
                </a:solidFill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193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193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194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194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94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1945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1943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944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194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194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194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194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2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1950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1951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1953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5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195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195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195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64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1958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59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60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2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63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1967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1965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1966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1968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1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1969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1970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1972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3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79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197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7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75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1977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197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985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198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8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81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1983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198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86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89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19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19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1990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996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199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199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92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1994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199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997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8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9" name="Line"/>
          <p:cNvSpPr/>
          <p:nvPr/>
        </p:nvSpPr>
        <p:spPr>
          <a:xfrm>
            <a:off x="6951529" y="10957516"/>
            <a:ext cx="14428372" cy="16781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0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0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0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0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0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0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0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0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0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0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0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0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0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0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0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0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0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0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0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0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0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0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0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0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0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0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0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0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0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0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0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0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0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0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0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0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0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0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0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0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0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0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88" name="C Node was absent…"/>
          <p:cNvSpPr txBox="1"/>
          <p:nvPr/>
        </p:nvSpPr>
        <p:spPr>
          <a:xfrm>
            <a:off x="10801486" y="5033382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2091" name="Group"/>
          <p:cNvGrpSpPr/>
          <p:nvPr/>
        </p:nvGrpSpPr>
        <p:grpSpPr>
          <a:xfrm>
            <a:off x="7412754" y="2268609"/>
            <a:ext cx="10414356" cy="8222201"/>
            <a:chOff x="0" y="1096077"/>
            <a:chExt cx="10414355" cy="8222200"/>
          </a:xfrm>
        </p:grpSpPr>
        <p:sp>
          <p:nvSpPr>
            <p:cNvPr id="2089" name="Line"/>
            <p:cNvSpPr/>
            <p:nvPr/>
          </p:nvSpPr>
          <p:spPr>
            <a:xfrm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90" name="Line"/>
            <p:cNvSpPr/>
            <p:nvPr/>
          </p:nvSpPr>
          <p:spPr>
            <a:xfrm flipH="1" flipV="1">
              <a:off x="-1" y="1096077"/>
              <a:ext cx="10414356" cy="8222201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0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0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0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Ok cool !! How to iterate through list in version 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Ok cool !! How to iterate through list in version v</a:t>
            </a:r>
          </a:p>
        </p:txBody>
      </p:sp>
      <p:sp>
        <p:nvSpPr>
          <p:cNvPr id="2101" name="Iteration in Partial Mode vs Full Mode             iterate_LL_at_v(vx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>
                <a:solidFill>
                  <a:srgbClr val="A9A9A9"/>
                </a:solidFill>
              </a:rPr>
              <a:t>Iteration in Partial Mode vs Full Mode </a:t>
            </a:r>
            <a:r>
              <a: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rPr>
              <a:t> </a:t>
            </a:r>
            <a:r>
              <a:t>          </a:t>
            </a:r>
            <a:r>
              <a:rPr>
                <a:solidFill>
                  <a:schemeClr val="accent5"/>
                </a:solidFill>
              </a:rPr>
              <a:t> iterate_LL_at_v(vx)</a:t>
            </a:r>
          </a:p>
        </p:txBody>
      </p:sp>
      <p:graphicFrame>
        <p:nvGraphicFramePr>
          <p:cNvPr id="2102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813209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Mode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Mode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733470">
                <a:tc>
                  <a:txBody>
                    <a:bodyPr/>
                    <a:lstStyle/>
                    <a:p>
                      <a:pPr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1. 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JUST LESS THAN OR EQUAL TO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(as, suppose if we are traversing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for v5 , either v0,v1,v2,v3, v4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or v5 can be on that path, lines&gt;v5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can’t be on that).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The word “JUST LESS” is written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because if a NODE has two version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lines in that, e.g. v2 and v4 and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we are searching for v5, then we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should prefer v4 line over v2.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L="537104" indent="-537104" algn="l" defTabSz="2437764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00000"/>
                        <a:buAutoNum type="arabicPeriod" startAt="1"/>
                        <a:tabLst>
                          <a:tab pos="355600" algn="l"/>
                        </a:tabLst>
                        <a:defRPr sz="2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from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start</a:t>
                      </a:r>
                      <a:r>
                        <a:rPr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 </a:t>
                      </a:r>
                      <a:r>
                        <a:t>module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2. Choose those lines whose VERSION IS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</a:t>
                      </a:r>
                      <a:r>
                        <a:rPr b="1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</a:rPr>
                        <a:t>IS NEAREST/LOWEST ANCESTOR </a:t>
                      </a:r>
                      <a:endParaRPr b="1">
                        <a:solidFill>
                          <a:schemeClr val="accent4">
                            <a:hueOff val="-613784"/>
                            <a:lumOff val="1275"/>
                          </a:schemeClr>
                        </a:solidFill>
                      </a:endParaR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1" sz="2900">
                          <a:solidFill>
                            <a:schemeClr val="accent4">
                              <a:hueOff val="-613784"/>
                              <a:lumOff val="1275"/>
                            </a:schemeClr>
                          </a:solidFill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OR EQUAL TO THAT OF v_x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3. Here, we are searching for LOWEST ANCESTOR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   Because, versions are now not just number. The versions are now nodes of a version tree. E.g. suppose we are searching for who is before v14, here v11,v12,v13 .. may be numerically less than 14 but, in the structure v7 is v14’s parent.  </a:t>
                      </a: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</a:p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2900">
                          <a:latin typeface="Menlo Regular"/>
                          <a:ea typeface="Menlo Regular"/>
                          <a:cs typeface="Menlo Regular"/>
                          <a:sym typeface="Menlo Regular"/>
                        </a:defRPr>
                      </a:pPr>
                      <a:r>
                        <a:t>4. It was not a concern in Partial mode because the versions were linear. In a linear order v13&lt;v14 if and only if v13 is just before v14.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103" name="Screenshot 2021-12-21 at 10.28.38 PM.png" descr="Screenshot 2021-12-21 at 10.28.38 PM.png"/>
          <p:cNvPicPr>
            <a:picLocks noChangeAspect="0"/>
          </p:cNvPicPr>
          <p:nvPr/>
        </p:nvPicPr>
        <p:blipFill>
          <a:blip r:embed="rId2">
            <a:alphaModFix amt="25245"/>
            <a:extLst/>
          </a:blip>
          <a:stretch>
            <a:fillRect/>
          </a:stretch>
        </p:blipFill>
        <p:spPr>
          <a:xfrm>
            <a:off x="13571148" y="9123594"/>
            <a:ext cx="7701784" cy="4673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4" name="Screenshot 2021-12-21 at 10.36.56 PM.png" descr="Screenshot 2021-12-21 at 10.36.56 PM.png"/>
          <p:cNvPicPr>
            <a:picLocks noChangeAspect="1"/>
          </p:cNvPicPr>
          <p:nvPr/>
        </p:nvPicPr>
        <p:blipFill>
          <a:blip r:embed="rId3">
            <a:alphaModFix amt="24874"/>
            <a:extLst/>
          </a:blip>
          <a:stretch>
            <a:fillRect/>
          </a:stretch>
        </p:blipFill>
        <p:spPr>
          <a:xfrm>
            <a:off x="8885225" y="5075960"/>
            <a:ext cx="2970485" cy="7533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Question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Question!!</a:t>
            </a:r>
          </a:p>
        </p:txBody>
      </p:sp>
      <p:sp>
        <p:nvSpPr>
          <p:cNvPr id="2107" name="How to choose NEAREST/LOWEST ANCESTOR from all possible ancestors 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29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How to choose </a:t>
            </a:r>
            <a:r>
              <a:rPr b="1"/>
              <a:t>NEAREST/LOWEST ANCESTOR from all possible ancestors ?</a:t>
            </a:r>
          </a:p>
        </p:txBody>
      </p:sp>
      <p:pic>
        <p:nvPicPr>
          <p:cNvPr id="2108" name="Screenshot 2021-12-21 at 10.59.23 PM.png" descr="Screenshot 2021-12-21 at 10.5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525" y="3036096"/>
            <a:ext cx="14025068" cy="7643808"/>
          </a:xfrm>
          <a:prstGeom prst="rect">
            <a:avLst/>
          </a:prstGeom>
          <a:ln w="12700">
            <a:miter lim="400000"/>
          </a:ln>
        </p:spPr>
      </p:pic>
      <p:sp>
        <p:nvSpPr>
          <p:cNvPr id="2109" name="Suppose,  we are searching for v14…"/>
          <p:cNvSpPr txBox="1"/>
          <p:nvPr/>
        </p:nvSpPr>
        <p:spPr>
          <a:xfrm>
            <a:off x="12639477" y="9169877"/>
            <a:ext cx="10906050" cy="414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Suppose,  we are searching for v14</a:t>
            </a:r>
          </a:p>
          <a:p>
            <a:pPr/>
            <a:r>
              <a:t>Status in node B,.</a:t>
            </a:r>
          </a:p>
          <a:p>
            <a:pPr/>
          </a:p>
          <a:p>
            <a:pPr/>
            <a:r>
              <a:t>Note that, v2, v5, v6 are possible ancestors.</a:t>
            </a:r>
          </a:p>
          <a:p>
            <a:pPr/>
            <a:r>
              <a:t>But, v6 is Nearest Ancestor of v14 </a:t>
            </a:r>
          </a:p>
          <a:p>
            <a:pPr/>
          </a:p>
          <a:p>
            <a:pPr/>
            <a:r>
              <a:t>How Do I Find that?</a:t>
            </a:r>
          </a:p>
          <a:p>
            <a:pPr/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ALL POSSIBLE ANCESTORS MUST BE IN A LINEAR ORDER.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AND, WE KNOW THAT THE VERSION WITH HIGHEST MAGNITUDE IS THE </a:t>
            </a: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MOST RECENT IN LINEAR 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Hence, we can say…"/>
          <p:cNvSpPr txBox="1"/>
          <p:nvPr>
            <p:ph type="title"/>
          </p:nvPr>
        </p:nvSpPr>
        <p:spPr>
          <a:xfrm>
            <a:off x="1206500" y="1829281"/>
            <a:ext cx="21971000" cy="9568190"/>
          </a:xfrm>
          <a:prstGeom prst="rect">
            <a:avLst/>
          </a:prstGeom>
        </p:spPr>
        <p:txBody>
          <a:bodyPr/>
          <a:lstStyle/>
          <a:p>
            <a:pPr defTabSz="2316421">
              <a:defRPr spc="-161" sz="8075"/>
            </a:pPr>
            <a:r>
              <a:t>Hence, we can say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Full Persistent Data-structure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/>
            </a:pPr>
            <a:r>
              <a:t>is a general form of </a:t>
            </a:r>
          </a:p>
          <a:p>
            <a:pPr defTabSz="2316421">
              <a:defRPr spc="-161" sz="8075"/>
            </a:pPr>
          </a:p>
          <a:p>
            <a:pPr defTabSz="2316421">
              <a:defRPr spc="-161" sz="8075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Partial Persistent Data-structure</a:t>
            </a:r>
          </a:p>
          <a:p>
            <a:pPr lvl="8" indent="3474720" defTabSz="2316421">
              <a:defRPr spc="-161" sz="8075"/>
            </a:pPr>
            <a:r>
              <a:t>                     </a:t>
            </a:r>
          </a:p>
          <a:p>
            <a:pPr lvl="8" indent="3474720" defTabSz="2316421">
              <a:defRPr spc="-161" sz="8075"/>
            </a:pPr>
            <a:r>
              <a:t>                     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11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11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1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1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12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12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2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2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2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29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13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12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13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3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3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13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13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1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1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1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1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14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14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14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14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14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14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15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15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15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15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5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15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15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15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6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15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16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6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29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6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16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16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16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16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7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17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17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17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8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17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7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7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17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17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18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1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8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18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1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8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18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18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19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19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1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1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9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19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1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19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20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0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0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20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0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0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20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20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21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1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21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1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1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21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1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2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2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22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2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2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2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2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22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2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22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23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23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3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2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3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3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23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3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24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24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24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4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24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4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4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24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4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5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25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5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5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25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5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5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25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26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26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6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26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6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6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26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6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6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7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27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27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27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27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27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27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2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27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27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28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28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28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28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28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28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8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9" name="Rectangle"/>
          <p:cNvSpPr/>
          <p:nvPr/>
        </p:nvSpPr>
        <p:spPr>
          <a:xfrm>
            <a:off x="1752599" y="973349"/>
            <a:ext cx="2908901" cy="470412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90" name="Line"/>
          <p:cNvSpPr/>
          <p:nvPr/>
        </p:nvSpPr>
        <p:spPr>
          <a:xfrm flipH="1">
            <a:off x="3207049" y="5678239"/>
            <a:ext cx="1" cy="68871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91" name="OUPTUT :    1(v1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1(v1)</a:t>
            </a:r>
          </a:p>
        </p:txBody>
      </p:sp>
      <p:grpSp>
        <p:nvGrpSpPr>
          <p:cNvPr id="229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29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29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esting thing!"/>
          <p:cNvSpPr txBox="1"/>
          <p:nvPr>
            <p:ph type="ctr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</p:spPr>
        <p:txBody>
          <a:bodyPr anchor="t"/>
          <a:lstStyle>
            <a:lvl1pPr>
              <a:defRPr spc="-170" sz="8500"/>
            </a:lvl1pPr>
          </a:lstStyle>
          <a:p>
            <a:pPr/>
            <a:r>
              <a:t>Interesting thing!</a:t>
            </a:r>
          </a:p>
        </p:txBody>
      </p:sp>
      <p:sp>
        <p:nvSpPr>
          <p:cNvPr id="160" name="add(x,y,v) and remove(x,v) are not Elementary operation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/>
            </a:lvl1pPr>
          </a:lstStyle>
          <a:p>
            <a:pPr/>
            <a:r>
              <a:t>add(x,y,v) and remove(x,v) are not Elementary operations </a:t>
            </a:r>
          </a:p>
        </p:txBody>
      </p:sp>
      <p:sp>
        <p:nvSpPr>
          <p:cNvPr id="161" name="add(X,C,123) consists of"/>
          <p:cNvSpPr txBox="1"/>
          <p:nvPr/>
        </p:nvSpPr>
        <p:spPr>
          <a:xfrm>
            <a:off x="1942327" y="5465014"/>
            <a:ext cx="4526104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add(X,C,123) consists of </a:t>
            </a:r>
          </a:p>
        </p:txBody>
      </p:sp>
      <p:graphicFrame>
        <p:nvGraphicFramePr>
          <p:cNvPr id="162" name="Table"/>
          <p:cNvGraphicFramePr/>
          <p:nvPr/>
        </p:nvGraphicFramePr>
        <p:xfrm>
          <a:off x="2171405" y="6241009"/>
          <a:ext cx="2895809" cy="23005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820949"/>
              </a:tblGrid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Create node X with value 123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A  to X  :  update(f2, A,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Modify f2 of X to C :  update(f2, X, C,v)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X to A:  update(bp1, X, A,v)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B to X:  update(bp1, B, X,v)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68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trike="sngStrike" sz="2000">
                          <a:solidFill>
                            <a:srgbClr val="FFFFFF"/>
                          </a:solidFill>
                        </a:rPr>
                        <a:t>Set f1 of X(optional)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2741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Add current ver to the respective position in version tree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3" name="A"/>
          <p:cNvSpPr/>
          <p:nvPr/>
        </p:nvSpPr>
        <p:spPr>
          <a:xfrm>
            <a:off x="2369875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4" name="X"/>
          <p:cNvSpPr/>
          <p:nvPr/>
        </p:nvSpPr>
        <p:spPr>
          <a:xfrm>
            <a:off x="3866799" y="9117541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5" name="B"/>
          <p:cNvSpPr/>
          <p:nvPr/>
        </p:nvSpPr>
        <p:spPr>
          <a:xfrm>
            <a:off x="5372703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6" name="Line"/>
          <p:cNvSpPr/>
          <p:nvPr/>
        </p:nvSpPr>
        <p:spPr>
          <a:xfrm>
            <a:off x="3871289" y="11928998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Arrow"/>
          <p:cNvSpPr/>
          <p:nvPr/>
        </p:nvSpPr>
        <p:spPr>
          <a:xfrm flipH="1" rot="16200000">
            <a:off x="3866799" y="1049278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remove(x) consists of"/>
          <p:cNvSpPr txBox="1"/>
          <p:nvPr/>
        </p:nvSpPr>
        <p:spPr>
          <a:xfrm>
            <a:off x="16169202" y="5465014"/>
            <a:ext cx="3956813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remove(x) consists of </a:t>
            </a:r>
          </a:p>
        </p:txBody>
      </p:sp>
      <p:sp>
        <p:nvSpPr>
          <p:cNvPr id="169" name="A"/>
          <p:cNvSpPr/>
          <p:nvPr/>
        </p:nvSpPr>
        <p:spPr>
          <a:xfrm>
            <a:off x="15387930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0" name="X"/>
          <p:cNvSpPr/>
          <p:nvPr/>
        </p:nvSpPr>
        <p:spPr>
          <a:xfrm>
            <a:off x="17811275" y="11124417"/>
            <a:ext cx="1270001" cy="1270001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1" name="B"/>
          <p:cNvSpPr/>
          <p:nvPr/>
        </p:nvSpPr>
        <p:spPr>
          <a:xfrm>
            <a:off x="20234619" y="1112441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2" name="Line"/>
          <p:cNvSpPr/>
          <p:nvPr/>
        </p:nvSpPr>
        <p:spPr>
          <a:xfrm>
            <a:off x="19045753" y="11886417"/>
            <a:ext cx="126102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Arrow"/>
          <p:cNvSpPr/>
          <p:nvPr/>
        </p:nvSpPr>
        <p:spPr>
          <a:xfrm rot="16149078">
            <a:off x="17810886" y="97818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16708287" y="11886417"/>
            <a:ext cx="12610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Modify F2 of Parent C (i.e., X) -&gt; F2 of C (successor of C  after version v)"/>
          <p:cNvSpPr txBox="1"/>
          <p:nvPr/>
        </p:nvSpPr>
        <p:spPr>
          <a:xfrm>
            <a:off x="13992295" y="6281704"/>
            <a:ext cx="831062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defTabSz="914400"/>
            <a:r>
              <a:t>Modify F2 of Parent C (i.e., X) -&gt; F2 of C (successor of C  after version v)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16111390" y="6924506"/>
          <a:ext cx="2895809" cy="23005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01846"/>
              </a:tblGrid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update(f2, A, B,v)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762629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 Modify BP1 of B to A:  update(bp1, B, A,v)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06044"/>
                        <a:satOff val="10158"/>
                        <a:lumOff val="16042"/>
                      </a:schemeClr>
                    </a:solidFill>
                  </a:tcPr>
                </a:tc>
              </a:tr>
              <a:tr h="102158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If all shared reference of X is removed
Then free up the memory associated with 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30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30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0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0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0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31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30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30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0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48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32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31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1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1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1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32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32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32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32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33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32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33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33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33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33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33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3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33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33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33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4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34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34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34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34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4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4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48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4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34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35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35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35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35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5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35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35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35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6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36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36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36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37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3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36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3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7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7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37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37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37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8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3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7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38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3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8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38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8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38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38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8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9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9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39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39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39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39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39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9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39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0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40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40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40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4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0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0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41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1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1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41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41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41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4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1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1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42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2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2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42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42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42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3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43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2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3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43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3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3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43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3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3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44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4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4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44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44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44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45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4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4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45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5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45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45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46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45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45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46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6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4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46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46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46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6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7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46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47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47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4" name="Rectangle"/>
          <p:cNvSpPr/>
          <p:nvPr/>
        </p:nvSpPr>
        <p:spPr>
          <a:xfrm>
            <a:off x="5346770" y="1082105"/>
            <a:ext cx="2908901" cy="1042449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75" name="Line"/>
          <p:cNvSpPr/>
          <p:nvPr/>
        </p:nvSpPr>
        <p:spPr>
          <a:xfrm>
            <a:off x="6801220" y="11488654"/>
            <a:ext cx="1" cy="99272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6" name="OUPTUT :    1 (v1)            100 (v8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</a:t>
            </a:r>
          </a:p>
        </p:txBody>
      </p:sp>
      <p:grpSp>
        <p:nvGrpSpPr>
          <p:cNvPr id="247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47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47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48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8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87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5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8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498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492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93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94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5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96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666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505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499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00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01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7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04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506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5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5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51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51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51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51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51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51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51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51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51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52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3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521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522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524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2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52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52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52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35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529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30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31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668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3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34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538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536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537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539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42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540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541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543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4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50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54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45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46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548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54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556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55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5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52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554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55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57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0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55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55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561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67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56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6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63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565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56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68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9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5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57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70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571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573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76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79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57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57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580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86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583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81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82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584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5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87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0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58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58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591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97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59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592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593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595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59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598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1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599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600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602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08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60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03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04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606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0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09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2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61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61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613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19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616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14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615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617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18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0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1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27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62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2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23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625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2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28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1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629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630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632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38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635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33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34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636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37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39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42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64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64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645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643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644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646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6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64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648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650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53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656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654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655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657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8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59" name="Line"/>
          <p:cNvSpPr/>
          <p:nvPr/>
        </p:nvSpPr>
        <p:spPr>
          <a:xfrm>
            <a:off x="10008804" y="8845293"/>
            <a:ext cx="1" cy="35737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0" name="OUPTUT :    1 (v1)            100 (v8)              333(v12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333(v12)                                  </a:t>
            </a:r>
          </a:p>
        </p:txBody>
      </p:sp>
      <p:sp>
        <p:nvSpPr>
          <p:cNvPr id="2661" name="Rectangle"/>
          <p:cNvSpPr/>
          <p:nvPr/>
        </p:nvSpPr>
        <p:spPr>
          <a:xfrm>
            <a:off x="8564669" y="1082105"/>
            <a:ext cx="2908901" cy="7755437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664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66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66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6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2670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71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72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4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75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2683" name="Group"/>
          <p:cNvGrpSpPr/>
          <p:nvPr/>
        </p:nvGrpSpPr>
        <p:grpSpPr>
          <a:xfrm>
            <a:off x="4312287" y="1312548"/>
            <a:ext cx="3784957" cy="1606540"/>
            <a:chOff x="0" y="0"/>
            <a:chExt cx="3784955" cy="1606538"/>
          </a:xfrm>
        </p:grpSpPr>
        <p:sp>
          <p:nvSpPr>
            <p:cNvPr id="2677" name="B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78" name="2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79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0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1" name="V2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 </a:t>
              </a:r>
            </a:p>
          </p:txBody>
        </p:sp>
        <p:sp>
          <p:nvSpPr>
            <p:cNvPr id="2851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690" name="Group"/>
          <p:cNvGrpSpPr/>
          <p:nvPr/>
        </p:nvGrpSpPr>
        <p:grpSpPr>
          <a:xfrm>
            <a:off x="7590960" y="1312548"/>
            <a:ext cx="3784957" cy="1606540"/>
            <a:chOff x="0" y="0"/>
            <a:chExt cx="3784955" cy="1606538"/>
          </a:xfrm>
        </p:grpSpPr>
        <p:sp>
          <p:nvSpPr>
            <p:cNvPr id="2684" name="C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85" name="3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86" name="Rectangle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52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8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9" name="V3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</p:grpSp>
      <p:sp>
        <p:nvSpPr>
          <p:cNvPr id="2691" name="iterate_LL_at_v(v12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iterate_LL_at_v(v12) </a:t>
            </a:r>
          </a:p>
        </p:txBody>
      </p:sp>
      <p:sp>
        <p:nvSpPr>
          <p:cNvPr id="269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26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2698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2696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2697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270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269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270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270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270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270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270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08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2706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2707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2709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2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2710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2711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2713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0" name="Group"/>
          <p:cNvGrpSpPr/>
          <p:nvPr/>
        </p:nvGrpSpPr>
        <p:grpSpPr>
          <a:xfrm>
            <a:off x="10727453" y="1312548"/>
            <a:ext cx="3784957" cy="1606540"/>
            <a:chOff x="0" y="0"/>
            <a:chExt cx="3784955" cy="1606538"/>
          </a:xfrm>
        </p:grpSpPr>
        <p:sp>
          <p:nvSpPr>
            <p:cNvPr id="2714" name="D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15" name="4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16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853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18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9" name="V4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grpSp>
        <p:nvGrpSpPr>
          <p:cNvPr id="2723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2721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2722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2724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27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2725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2726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2728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29" name="Line"/>
          <p:cNvSpPr/>
          <p:nvPr/>
        </p:nvSpPr>
        <p:spPr>
          <a:xfrm>
            <a:off x="6801220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35" name="Group"/>
          <p:cNvGrpSpPr/>
          <p:nvPr/>
        </p:nvGrpSpPr>
        <p:grpSpPr>
          <a:xfrm>
            <a:off x="5877524" y="3118277"/>
            <a:ext cx="1847394" cy="992729"/>
            <a:chOff x="0" y="1000253"/>
            <a:chExt cx="1847392" cy="992728"/>
          </a:xfrm>
        </p:grpSpPr>
        <p:grpSp>
          <p:nvGrpSpPr>
            <p:cNvPr id="2732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0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1" name="1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sp>
          <p:nvSpPr>
            <p:cNvPr id="2733" name="V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 </a:t>
              </a:r>
            </a:p>
          </p:txBody>
        </p:sp>
        <p:sp>
          <p:nvSpPr>
            <p:cNvPr id="2734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741" name="Group"/>
          <p:cNvGrpSpPr/>
          <p:nvPr/>
        </p:nvGrpSpPr>
        <p:grpSpPr>
          <a:xfrm>
            <a:off x="5877524" y="4960376"/>
            <a:ext cx="1847394" cy="992729"/>
            <a:chOff x="0" y="1000253"/>
            <a:chExt cx="1847392" cy="992728"/>
          </a:xfrm>
        </p:grpSpPr>
        <p:grpSp>
          <p:nvGrpSpPr>
            <p:cNvPr id="273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3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37" name="1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</p:grpSp>
        <p:sp>
          <p:nvSpPr>
            <p:cNvPr id="2739" name="V6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 </a:t>
              </a:r>
            </a:p>
          </p:txBody>
        </p:sp>
        <p:sp>
          <p:nvSpPr>
            <p:cNvPr id="274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42" name="Line"/>
          <p:cNvSpPr/>
          <p:nvPr/>
        </p:nvSpPr>
        <p:spPr>
          <a:xfrm flipH="1">
            <a:off x="6801220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45" name="Group"/>
          <p:cNvGrpSpPr/>
          <p:nvPr/>
        </p:nvGrpSpPr>
        <p:grpSpPr>
          <a:xfrm>
            <a:off x="21881211" y="7961676"/>
            <a:ext cx="2504679" cy="829667"/>
            <a:chOff x="0" y="0"/>
            <a:chExt cx="2504677" cy="829665"/>
          </a:xfrm>
        </p:grpSpPr>
        <p:sp>
          <p:nvSpPr>
            <p:cNvPr id="274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274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2746" name="Line"/>
          <p:cNvSpPr/>
          <p:nvPr/>
        </p:nvSpPr>
        <p:spPr>
          <a:xfrm>
            <a:off x="21800820" y="7666503"/>
            <a:ext cx="275842" cy="3698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52" name="Group"/>
          <p:cNvGrpSpPr/>
          <p:nvPr/>
        </p:nvGrpSpPr>
        <p:grpSpPr>
          <a:xfrm>
            <a:off x="9085107" y="3120050"/>
            <a:ext cx="1847394" cy="992730"/>
            <a:chOff x="0" y="1000253"/>
            <a:chExt cx="1847392" cy="992728"/>
          </a:xfrm>
        </p:grpSpPr>
        <p:grpSp>
          <p:nvGrpSpPr>
            <p:cNvPr id="274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4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48" name="3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750" name="V7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75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53" name="Line"/>
          <p:cNvSpPr/>
          <p:nvPr/>
        </p:nvSpPr>
        <p:spPr>
          <a:xfrm>
            <a:off x="10008803" y="2258914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4" name="Line"/>
          <p:cNvSpPr/>
          <p:nvPr/>
        </p:nvSpPr>
        <p:spPr>
          <a:xfrm>
            <a:off x="22398949" y="87626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0" name="Group"/>
          <p:cNvGrpSpPr/>
          <p:nvPr/>
        </p:nvGrpSpPr>
        <p:grpSpPr>
          <a:xfrm>
            <a:off x="5877524" y="6802475"/>
            <a:ext cx="1847394" cy="992729"/>
            <a:chOff x="0" y="1000253"/>
            <a:chExt cx="1847392" cy="992728"/>
          </a:xfrm>
        </p:grpSpPr>
        <p:grpSp>
          <p:nvGrpSpPr>
            <p:cNvPr id="2757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55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756" name="1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sp>
          <p:nvSpPr>
            <p:cNvPr id="2758" name="V8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59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61" name="Line"/>
          <p:cNvSpPr/>
          <p:nvPr/>
        </p:nvSpPr>
        <p:spPr>
          <a:xfrm flipH="1">
            <a:off x="6801220" y="5842745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64" name="Group"/>
          <p:cNvGrpSpPr/>
          <p:nvPr/>
        </p:nvGrpSpPr>
        <p:grpSpPr>
          <a:xfrm>
            <a:off x="19263883" y="7961676"/>
            <a:ext cx="2504678" cy="829667"/>
            <a:chOff x="0" y="0"/>
            <a:chExt cx="2504677" cy="829665"/>
          </a:xfrm>
        </p:grpSpPr>
        <p:sp>
          <p:nvSpPr>
            <p:cNvPr id="276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276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2765" name="Line"/>
          <p:cNvSpPr/>
          <p:nvPr/>
        </p:nvSpPr>
        <p:spPr>
          <a:xfrm flipH="1">
            <a:off x="20235741" y="7505350"/>
            <a:ext cx="1047153" cy="61552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1" name="Group"/>
          <p:cNvGrpSpPr/>
          <p:nvPr/>
        </p:nvGrpSpPr>
        <p:grpSpPr>
          <a:xfrm>
            <a:off x="9085107" y="4621280"/>
            <a:ext cx="1847394" cy="992729"/>
            <a:chOff x="0" y="1000253"/>
            <a:chExt cx="1847392" cy="992728"/>
          </a:xfrm>
        </p:grpSpPr>
        <p:grpSp>
          <p:nvGrpSpPr>
            <p:cNvPr id="2768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66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67" name="35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2769" name="V9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0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72" name="Line"/>
          <p:cNvSpPr/>
          <p:nvPr/>
        </p:nvSpPr>
        <p:spPr>
          <a:xfrm flipH="1">
            <a:off x="9947844" y="3945707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75" name="Group"/>
          <p:cNvGrpSpPr/>
          <p:nvPr/>
        </p:nvGrpSpPr>
        <p:grpSpPr>
          <a:xfrm>
            <a:off x="19263883" y="9030017"/>
            <a:ext cx="2504678" cy="829667"/>
            <a:chOff x="0" y="0"/>
            <a:chExt cx="2504677" cy="829665"/>
          </a:xfrm>
        </p:grpSpPr>
        <p:sp>
          <p:nvSpPr>
            <p:cNvPr id="277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277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2776" name="Line"/>
          <p:cNvSpPr/>
          <p:nvPr/>
        </p:nvSpPr>
        <p:spPr>
          <a:xfrm>
            <a:off x="19735298" y="867370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2" name="Group"/>
          <p:cNvGrpSpPr/>
          <p:nvPr/>
        </p:nvGrpSpPr>
        <p:grpSpPr>
          <a:xfrm>
            <a:off x="2394827" y="3259613"/>
            <a:ext cx="1847393" cy="992730"/>
            <a:chOff x="0" y="1000253"/>
            <a:chExt cx="1847392" cy="992728"/>
          </a:xfrm>
        </p:grpSpPr>
        <p:grpSp>
          <p:nvGrpSpPr>
            <p:cNvPr id="277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77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78" name="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</p:grpSp>
        <p:sp>
          <p:nvSpPr>
            <p:cNvPr id="2780" name="V10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83" name="Line"/>
          <p:cNvSpPr/>
          <p:nvPr/>
        </p:nvSpPr>
        <p:spPr>
          <a:xfrm>
            <a:off x="3318523" y="2398477"/>
            <a:ext cx="1" cy="91554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6" name="Group"/>
          <p:cNvGrpSpPr/>
          <p:nvPr/>
        </p:nvGrpSpPr>
        <p:grpSpPr>
          <a:xfrm>
            <a:off x="20078334" y="10183445"/>
            <a:ext cx="1163902" cy="829667"/>
            <a:chOff x="0" y="0"/>
            <a:chExt cx="1163901" cy="829665"/>
          </a:xfrm>
        </p:grpSpPr>
        <p:sp>
          <p:nvSpPr>
            <p:cNvPr id="2784" name="V10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2785" name="[ 11,100,35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11,100,35,4</a:t>
              </a:r>
              <a:r>
                <a:t>]</a:t>
              </a:r>
            </a:p>
          </p:txBody>
        </p:sp>
      </p:grpSp>
      <p:sp>
        <p:nvSpPr>
          <p:cNvPr id="2787" name="Line"/>
          <p:cNvSpPr/>
          <p:nvPr/>
        </p:nvSpPr>
        <p:spPr>
          <a:xfrm>
            <a:off x="19735298" y="9817424"/>
            <a:ext cx="731711" cy="4505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3" name="Group"/>
          <p:cNvGrpSpPr/>
          <p:nvPr/>
        </p:nvGrpSpPr>
        <p:grpSpPr>
          <a:xfrm>
            <a:off x="9085107" y="6138978"/>
            <a:ext cx="1847394" cy="992729"/>
            <a:chOff x="0" y="1000253"/>
            <a:chExt cx="1847392" cy="992728"/>
          </a:xfrm>
        </p:grpSpPr>
        <p:grpSp>
          <p:nvGrpSpPr>
            <p:cNvPr id="279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88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789" name="30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</p:grpSp>
        <p:sp>
          <p:nvSpPr>
            <p:cNvPr id="2791" name="V11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794" name="Line"/>
          <p:cNvSpPr/>
          <p:nvPr/>
        </p:nvSpPr>
        <p:spPr>
          <a:xfrm flipH="1">
            <a:off x="9947844" y="546340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97" name="Group"/>
          <p:cNvGrpSpPr/>
          <p:nvPr/>
        </p:nvGrpSpPr>
        <p:grpSpPr>
          <a:xfrm>
            <a:off x="21146611" y="11205281"/>
            <a:ext cx="2504679" cy="829666"/>
            <a:chOff x="0" y="0"/>
            <a:chExt cx="2504677" cy="829665"/>
          </a:xfrm>
        </p:grpSpPr>
        <p:sp>
          <p:nvSpPr>
            <p:cNvPr id="279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279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2798" name="Line"/>
          <p:cNvSpPr/>
          <p:nvPr/>
        </p:nvSpPr>
        <p:spPr>
          <a:xfrm>
            <a:off x="21585270" y="7616936"/>
            <a:ext cx="1" cy="37363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04" name="Group"/>
          <p:cNvGrpSpPr/>
          <p:nvPr/>
        </p:nvGrpSpPr>
        <p:grpSpPr>
          <a:xfrm>
            <a:off x="9085107" y="7484457"/>
            <a:ext cx="1847394" cy="992730"/>
            <a:chOff x="0" y="1000253"/>
            <a:chExt cx="1847392" cy="992728"/>
          </a:xfrm>
        </p:grpSpPr>
        <p:grpSp>
          <p:nvGrpSpPr>
            <p:cNvPr id="2801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799" name="Rounded Rectangle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00" name="333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333</a:t>
                </a:r>
              </a:p>
            </p:txBody>
          </p:sp>
        </p:grpSp>
        <p:sp>
          <p:nvSpPr>
            <p:cNvPr id="2802" name="V12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03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05" name="Line"/>
          <p:cNvSpPr/>
          <p:nvPr/>
        </p:nvSpPr>
        <p:spPr>
          <a:xfrm flipH="1">
            <a:off x="9947844" y="6808885"/>
            <a:ext cx="576660" cy="986294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6" name="Line"/>
          <p:cNvSpPr/>
          <p:nvPr/>
        </p:nvSpPr>
        <p:spPr>
          <a:xfrm flipH="1">
            <a:off x="19032331" y="9637722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2" name="Group"/>
          <p:cNvGrpSpPr/>
          <p:nvPr/>
        </p:nvGrpSpPr>
        <p:grpSpPr>
          <a:xfrm>
            <a:off x="5877524" y="8625450"/>
            <a:ext cx="1847394" cy="992730"/>
            <a:chOff x="0" y="1000253"/>
            <a:chExt cx="1847392" cy="992728"/>
          </a:xfrm>
        </p:grpSpPr>
        <p:grpSp>
          <p:nvGrpSpPr>
            <p:cNvPr id="2809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07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08" name="11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111</a:t>
                </a:r>
              </a:p>
            </p:txBody>
          </p:sp>
        </p:grpSp>
        <p:sp>
          <p:nvSpPr>
            <p:cNvPr id="2810" name="V13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1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13" name="Line"/>
          <p:cNvSpPr/>
          <p:nvPr/>
        </p:nvSpPr>
        <p:spPr>
          <a:xfrm flipH="1">
            <a:off x="6801220" y="7665720"/>
            <a:ext cx="578081" cy="910023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16" name="Group"/>
          <p:cNvGrpSpPr/>
          <p:nvPr/>
        </p:nvGrpSpPr>
        <p:grpSpPr>
          <a:xfrm>
            <a:off x="19334480" y="4314048"/>
            <a:ext cx="1672188" cy="829667"/>
            <a:chOff x="0" y="0"/>
            <a:chExt cx="1672187" cy="829665"/>
          </a:xfrm>
        </p:grpSpPr>
        <p:sp>
          <p:nvSpPr>
            <p:cNvPr id="2814" name="V13"/>
            <p:cNvSpPr/>
            <p:nvPr/>
          </p:nvSpPr>
          <p:spPr>
            <a:xfrm>
              <a:off x="0" y="101592"/>
              <a:ext cx="746952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2815" name="[ 1,13]"/>
            <p:cNvSpPr txBox="1"/>
            <p:nvPr/>
          </p:nvSpPr>
          <p:spPr>
            <a:xfrm>
              <a:off x="670230" y="0"/>
              <a:ext cx="10019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[ 1,13]</a:t>
              </a:r>
            </a:p>
          </p:txBody>
        </p:sp>
      </p:grpSp>
      <p:sp>
        <p:nvSpPr>
          <p:cNvPr id="2817" name="Line"/>
          <p:cNvSpPr/>
          <p:nvPr/>
        </p:nvSpPr>
        <p:spPr>
          <a:xfrm flipH="1">
            <a:off x="19794018" y="3945994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3" name="Group"/>
          <p:cNvGrpSpPr/>
          <p:nvPr/>
        </p:nvGrpSpPr>
        <p:grpSpPr>
          <a:xfrm>
            <a:off x="11782567" y="3329824"/>
            <a:ext cx="1847394" cy="992730"/>
            <a:chOff x="0" y="1000253"/>
            <a:chExt cx="1847392" cy="992728"/>
          </a:xfrm>
        </p:grpSpPr>
        <p:grpSp>
          <p:nvGrpSpPr>
            <p:cNvPr id="2820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18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19" name="40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sp>
          <p:nvSpPr>
            <p:cNvPr id="2821" name="V14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2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24" name="Line"/>
          <p:cNvSpPr/>
          <p:nvPr/>
        </p:nvSpPr>
        <p:spPr>
          <a:xfrm flipH="1">
            <a:off x="12706264" y="2335076"/>
            <a:ext cx="578080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27" name="Group"/>
          <p:cNvGrpSpPr/>
          <p:nvPr/>
        </p:nvGrpSpPr>
        <p:grpSpPr>
          <a:xfrm>
            <a:off x="21754820" y="9070257"/>
            <a:ext cx="2757462" cy="829666"/>
            <a:chOff x="0" y="0"/>
            <a:chExt cx="2757460" cy="829665"/>
          </a:xfrm>
        </p:grpSpPr>
        <p:sp>
          <p:nvSpPr>
            <p:cNvPr id="282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282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grpSp>
        <p:nvGrpSpPr>
          <p:cNvPr id="2830" name="Group"/>
          <p:cNvGrpSpPr/>
          <p:nvPr/>
        </p:nvGrpSpPr>
        <p:grpSpPr>
          <a:xfrm>
            <a:off x="21754820" y="10037315"/>
            <a:ext cx="2757462" cy="829666"/>
            <a:chOff x="0" y="0"/>
            <a:chExt cx="2757460" cy="829665"/>
          </a:xfrm>
        </p:grpSpPr>
        <p:sp>
          <p:nvSpPr>
            <p:cNvPr id="2828" name="V14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2829" name="[ 1,15,30,40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/>
              <a:r>
                <a:t>[ 1,15,30,40]</a:t>
              </a:r>
            </a:p>
          </p:txBody>
        </p:sp>
      </p:grpSp>
      <p:sp>
        <p:nvSpPr>
          <p:cNvPr id="2831" name="Line"/>
          <p:cNvSpPr/>
          <p:nvPr/>
        </p:nvSpPr>
        <p:spPr>
          <a:xfrm>
            <a:off x="22218599" y="9712822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37" name="Group"/>
          <p:cNvGrpSpPr/>
          <p:nvPr/>
        </p:nvGrpSpPr>
        <p:grpSpPr>
          <a:xfrm>
            <a:off x="5877524" y="10380868"/>
            <a:ext cx="1847394" cy="992729"/>
            <a:chOff x="0" y="1000253"/>
            <a:chExt cx="1847392" cy="992728"/>
          </a:xfrm>
        </p:grpSpPr>
        <p:grpSp>
          <p:nvGrpSpPr>
            <p:cNvPr id="2834" name="Group"/>
            <p:cNvGrpSpPr/>
            <p:nvPr/>
          </p:nvGrpSpPr>
          <p:grpSpPr>
            <a:xfrm>
              <a:off x="0" y="1000253"/>
              <a:ext cx="1847393" cy="992729"/>
              <a:chOff x="0" y="0"/>
              <a:chExt cx="1847392" cy="992728"/>
            </a:xfrm>
          </p:grpSpPr>
          <p:sp>
            <p:nvSpPr>
              <p:cNvPr id="2832" name="8"/>
              <p:cNvSpPr/>
              <p:nvPr/>
            </p:nvSpPr>
            <p:spPr>
              <a:xfrm>
                <a:off x="0" y="0"/>
                <a:ext cx="1847393" cy="992729"/>
              </a:xfrm>
              <a:prstGeom prst="roundRect">
                <a:avLst>
                  <a:gd name="adj" fmla="val 155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2833" name="121"/>
              <p:cNvSpPr/>
              <p:nvPr/>
            </p:nvSpPr>
            <p:spPr>
              <a:xfrm>
                <a:off x="97478" y="51613"/>
                <a:ext cx="483751" cy="39684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121</a:t>
                </a:r>
              </a:p>
            </p:txBody>
          </p:sp>
        </p:grpSp>
        <p:sp>
          <p:nvSpPr>
            <p:cNvPr id="2835" name="V15"/>
            <p:cNvSpPr/>
            <p:nvPr/>
          </p:nvSpPr>
          <p:spPr>
            <a:xfrm>
              <a:off x="601941" y="1140033"/>
              <a:ext cx="643512" cy="713170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36" name="Oval"/>
            <p:cNvSpPr/>
            <p:nvPr/>
          </p:nvSpPr>
          <p:spPr>
            <a:xfrm>
              <a:off x="1266284" y="1445347"/>
              <a:ext cx="538284" cy="51121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838" name="Line"/>
          <p:cNvSpPr/>
          <p:nvPr/>
        </p:nvSpPr>
        <p:spPr>
          <a:xfrm flipH="1">
            <a:off x="6801220" y="9421138"/>
            <a:ext cx="578081" cy="910022"/>
          </a:xfrm>
          <a:prstGeom prst="line">
            <a:avLst/>
          </a:prstGeom>
          <a:ln w="254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841" name="Group"/>
          <p:cNvGrpSpPr/>
          <p:nvPr/>
        </p:nvGrpSpPr>
        <p:grpSpPr>
          <a:xfrm>
            <a:off x="21146611" y="12227116"/>
            <a:ext cx="2759355" cy="829667"/>
            <a:chOff x="0" y="0"/>
            <a:chExt cx="2759354" cy="829665"/>
          </a:xfrm>
        </p:grpSpPr>
        <p:sp>
          <p:nvSpPr>
            <p:cNvPr id="283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2840" name="[ 11,121,300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[ 11,121,300,4]</a:t>
              </a:r>
            </a:p>
          </p:txBody>
        </p:sp>
      </p:grpSp>
      <p:sp>
        <p:nvSpPr>
          <p:cNvPr id="2842" name="Line"/>
          <p:cNvSpPr/>
          <p:nvPr/>
        </p:nvSpPr>
        <p:spPr>
          <a:xfrm>
            <a:off x="21585270" y="11937951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3" name="Arrow"/>
          <p:cNvSpPr/>
          <p:nvPr/>
        </p:nvSpPr>
        <p:spPr>
          <a:xfrm>
            <a:off x="1008115" y="1288613"/>
            <a:ext cx="250467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alpha val="3450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44" name="Line"/>
          <p:cNvSpPr/>
          <p:nvPr/>
        </p:nvSpPr>
        <p:spPr>
          <a:xfrm flipH="1">
            <a:off x="13000664" y="4848449"/>
            <a:ext cx="1" cy="74128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5" name="OUPTUT :    1 (v1)            100 (v8)               333(v12)              4 (v4)"/>
          <p:cNvSpPr txBox="1"/>
          <p:nvPr/>
        </p:nvSpPr>
        <p:spPr>
          <a:xfrm>
            <a:off x="310648" y="12787187"/>
            <a:ext cx="14375515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7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OUPTUT :    1 (v1)            100 (v8)               333(v12)              4 (v4)                             </a:t>
            </a:r>
          </a:p>
        </p:txBody>
      </p:sp>
      <p:sp>
        <p:nvSpPr>
          <p:cNvPr id="2846" name="Rectangle"/>
          <p:cNvSpPr/>
          <p:nvPr/>
        </p:nvSpPr>
        <p:spPr>
          <a:xfrm>
            <a:off x="11609213" y="851163"/>
            <a:ext cx="3147063" cy="4010172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8364"/>
                </a:schemeClr>
              </a:gs>
              <a:gs pos="100000">
                <a:schemeClr val="accent1">
                  <a:hueOff val="117695"/>
                  <a:lumOff val="-11358"/>
                  <a:alpha val="2836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849" name="Group"/>
          <p:cNvGrpSpPr/>
          <p:nvPr/>
        </p:nvGrpSpPr>
        <p:grpSpPr>
          <a:xfrm>
            <a:off x="18632357" y="10381536"/>
            <a:ext cx="1163902" cy="829666"/>
            <a:chOff x="0" y="0"/>
            <a:chExt cx="1163901" cy="829665"/>
          </a:xfrm>
        </p:grpSpPr>
        <p:sp>
          <p:nvSpPr>
            <p:cNvPr id="284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284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Implementation Using Pointer Machine"/>
          <p:cNvSpPr txBox="1"/>
          <p:nvPr>
            <p:ph type="title"/>
          </p:nvPr>
        </p:nvSpPr>
        <p:spPr>
          <a:xfrm>
            <a:off x="1206500" y="552598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Implementation Using Pointer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Basic Difference In Structure in Pointer mach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Basic Difference In Structure in Pointer machine </a:t>
            </a:r>
          </a:p>
        </p:txBody>
      </p:sp>
      <p:graphicFrame>
        <p:nvGraphicFramePr>
          <p:cNvPr id="2858" name="Table"/>
          <p:cNvGraphicFramePr/>
          <p:nvPr/>
        </p:nvGraphicFramePr>
        <p:xfrm>
          <a:off x="1149294" y="4254854"/>
          <a:ext cx="21952345" cy="85593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969822"/>
                <a:gridCol w="10969822"/>
              </a:tblGrid>
              <a:tr h="1345172"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Partial Persistent PM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8255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5500">
                          <a:solidFill>
                            <a:srgbClr val="FFFFFF"/>
                          </a:solidFill>
                        </a:rPr>
                        <a:t>Full Persistent PM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79426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Just Numbers.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Versions are reference to Nodes Of Version Maintenance Data structure (typically, V Tree)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37487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Here we allow upto 2 * p  modification in each node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200"/>
                      </a:pPr>
                      <a:r>
                        <a:t>Here we allow upto 2(d + p + 1)  modification in each node. </a:t>
                      </a:r>
                      <a:r>
                        <a:rPr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Additionally we now also version </a:t>
                      </a:r>
                      <a:r>
                        <a:rPr b="1">
                          <a:solidFill>
                            <a:schemeClr val="accent4">
                              <a:hueOff val="475731"/>
                              <a:satOff val="-4338"/>
                              <a:lumOff val="10182"/>
                            </a:schemeClr>
                          </a:solidFill>
                        </a:rPr>
                        <a:t>back-pointers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547210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We create a copy of the the node, when the
Mod-log of a node is full, we 
create a copy of the node -&gt; node’ with the latest values 
of fields and BPs. And, Don’t copy any thing to Mod_log
 in node’.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b="1" sz="3200"/>
                      </a:pPr>
                      <a:r>
                        <a:t>When the Mod-log of a node is full:</a:t>
                      </a:r>
                    </a:p>
                    <a:p>
                      <a:pPr algn="l" defTabSz="914400">
                        <a:defRPr sz="3200"/>
                      </a:pPr>
                      <a:r>
                        <a:t>Split the contents of node n’s mod log into two parts.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Partitioning into subtrees rather than arbitrarily is required.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From the ‘old’ mod entries in node n, compute the latest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values of each field and write them </a:t>
                      </a:r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4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into the data and back pointer section of node m </a:t>
                      </a:r>
                      <a:br/>
                    </a:p>
                    <a:p>
                      <a:pPr algn="l" defTabSz="457200">
                        <a:lnSpc>
                          <a:spcPct val="70000"/>
                        </a:lnSpc>
                        <a:spcBef>
                          <a:spcPts val="1200"/>
                        </a:spcBef>
                        <a:defRPr sz="26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br/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pic>
        <p:nvPicPr>
          <p:cNvPr id="2859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19495"/>
            <a:extLst/>
          </a:blip>
          <a:stretch>
            <a:fillRect/>
          </a:stretch>
        </p:blipFill>
        <p:spPr>
          <a:xfrm>
            <a:off x="15732486" y="8670230"/>
            <a:ext cx="3192578" cy="2498540"/>
          </a:xfrm>
          <a:prstGeom prst="rect">
            <a:avLst/>
          </a:prstGeom>
          <a:ln w="12700">
            <a:miter lim="400000"/>
          </a:ln>
        </p:spPr>
      </p:pic>
      <p:sp>
        <p:nvSpPr>
          <p:cNvPr id="286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We split the mod-log of older node into 1:1 or 2:1 partition…"/>
          <p:cNvSpPr txBox="1"/>
          <p:nvPr>
            <p:ph type="title"/>
          </p:nvPr>
        </p:nvSpPr>
        <p:spPr>
          <a:xfrm>
            <a:off x="684624" y="3167713"/>
            <a:ext cx="21984876" cy="3214975"/>
          </a:xfrm>
          <a:prstGeom prst="rect">
            <a:avLst/>
          </a:prstGeom>
        </p:spPr>
        <p:txBody>
          <a:bodyPr/>
          <a:lstStyle/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We split the mod-log of older node into 1:1 or 2:1 partition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Transfer the 50% or 33% recent mods to the newly created node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Set the the fields of newly created node, according to the latest values from </a:t>
            </a:r>
          </a:p>
          <a:p>
            <a:pPr defTabSz="1121635">
              <a:defRPr spc="-78" sz="3910"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the  previous 50% or 66% Mods left in the older node.</a:t>
            </a:r>
          </a:p>
        </p:txBody>
      </p:sp>
      <p:pic>
        <p:nvPicPr>
          <p:cNvPr id="2863" name="page8image49893856.jpg" descr="page8image49893856.jpg"/>
          <p:cNvPicPr>
            <a:picLocks noChangeAspect="1"/>
          </p:cNvPicPr>
          <p:nvPr/>
        </p:nvPicPr>
        <p:blipFill>
          <a:blip r:embed="rId2">
            <a:alphaModFix amt="90615"/>
            <a:extLst/>
          </a:blip>
          <a:stretch>
            <a:fillRect/>
          </a:stretch>
        </p:blipFill>
        <p:spPr>
          <a:xfrm>
            <a:off x="18475686" y="1285665"/>
            <a:ext cx="4814467" cy="3767844"/>
          </a:xfrm>
          <a:prstGeom prst="rect">
            <a:avLst/>
          </a:prstGeom>
          <a:ln w="12700">
            <a:miter lim="400000"/>
          </a:ln>
        </p:spPr>
      </p:pic>
      <p:sp>
        <p:nvSpPr>
          <p:cNvPr id="2864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65" name="Major Difference"/>
          <p:cNvSpPr txBox="1"/>
          <p:nvPr/>
        </p:nvSpPr>
        <p:spPr>
          <a:xfrm>
            <a:off x="735164" y="834923"/>
            <a:ext cx="4016072" cy="8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Major </a:t>
            </a:r>
            <a:r>
              <a:rPr sz="5300"/>
              <a:t>Difference</a:t>
            </a:r>
          </a:p>
        </p:txBody>
      </p:sp>
      <p:sp>
        <p:nvSpPr>
          <p:cNvPr id="2866" name="Why?"/>
          <p:cNvSpPr txBox="1"/>
          <p:nvPr/>
        </p:nvSpPr>
        <p:spPr>
          <a:xfrm>
            <a:off x="519328" y="7257389"/>
            <a:ext cx="114574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Why?</a:t>
            </a:r>
          </a:p>
        </p:txBody>
      </p:sp>
      <p:sp>
        <p:nvSpPr>
          <p:cNvPr id="2867" name="To reduce the pressure on a node of particular version.…"/>
          <p:cNvSpPr txBox="1"/>
          <p:nvPr/>
        </p:nvSpPr>
        <p:spPr>
          <a:xfrm>
            <a:off x="3605606" y="8379917"/>
            <a:ext cx="17172788" cy="427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To reduce the pressure on a node of particular version. </a:t>
            </a:r>
          </a:p>
          <a:p>
            <a:pPr>
              <a:defRPr sz="28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pPr>
            <a:r>
              <a:t>As, we can modify a particular node of a specific version multiple number of time in Full Persistent Strategy.</a:t>
            </a:r>
          </a:p>
          <a:p>
            <a:pPr/>
          </a:p>
          <a:p>
            <a:pPr>
              <a:defRPr b="1">
                <a:solidFill>
                  <a:schemeClr val="accent5"/>
                </a:solidFill>
              </a:defRPr>
            </a:pPr>
            <a:r>
              <a:t>Bad Way (We just create copy with 1:0 split): </a:t>
            </a:r>
          </a:p>
          <a:p>
            <a:pPr/>
            <a:r>
              <a:t>A particular node of a specific version with Full Mod-Log</a:t>
            </a:r>
          </a:p>
          <a:p>
            <a:pPr/>
            <a:r>
              <a:t> will create a empty-mod copy how many times we tried to modify that specific version.</a:t>
            </a:r>
          </a:p>
          <a:p>
            <a:pPr/>
          </a:p>
          <a:p>
            <a:pPr>
              <a:defRPr>
                <a:solidFill>
                  <a:schemeClr val="accent5"/>
                </a:solidFill>
              </a:defRPr>
            </a:pPr>
          </a:p>
          <a:p>
            <a:pPr>
              <a:defRPr b="1">
                <a:solidFill>
                  <a:schemeClr val="accent5"/>
                </a:solidFill>
              </a:defRPr>
            </a:pPr>
            <a:r>
              <a:t>Good Way  (We just create copy with 1:1 / 2:1 split): </a:t>
            </a:r>
          </a:p>
          <a:p>
            <a:pPr/>
            <a:r>
              <a:t>That particular node of a specific version with Full Mod-Log is now not Full anymore it has 50% or 33% space in </a:t>
            </a:r>
          </a:p>
          <a:p>
            <a:pPr/>
            <a:r>
              <a:t>Mod-log free to keep the upcoming modification.</a:t>
            </a:r>
          </a:p>
        </p:txBody>
      </p:sp>
      <p:sp>
        <p:nvSpPr>
          <p:cNvPr id="2868" name="Visualisation is given at next page"/>
          <p:cNvSpPr txBox="1"/>
          <p:nvPr/>
        </p:nvSpPr>
        <p:spPr>
          <a:xfrm>
            <a:off x="19758786" y="13186155"/>
            <a:ext cx="396722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000"/>
            </a:lvl1pPr>
          </a:lstStyle>
          <a:p>
            <a:pPr/>
            <a:r>
              <a:t>Visualisation is given at next page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71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872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287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grpSp>
        <p:nvGrpSpPr>
          <p:cNvPr id="288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7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88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7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7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7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7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7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8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88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88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88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88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88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88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88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89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0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89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0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89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89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89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89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89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0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0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0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0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0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04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05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0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10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11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12" name="Query: update(X,f1,15,v5)    at t = 16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sp>
        <p:nvSpPr>
          <p:cNvPr id="2913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4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5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31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1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2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17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1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1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20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2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22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2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2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2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2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3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32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3" name="Line"/>
          <p:cNvSpPr/>
          <p:nvPr/>
        </p:nvSpPr>
        <p:spPr>
          <a:xfrm>
            <a:off x="11698708" y="6860223"/>
            <a:ext cx="1" cy="3390750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2951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37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40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41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42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29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44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2945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2946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2947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2950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2952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2953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2954" name="Query: update(X,f1,150,v5)    at t = 17"/>
          <p:cNvSpPr txBox="1"/>
          <p:nvPr/>
        </p:nvSpPr>
        <p:spPr>
          <a:xfrm>
            <a:off x="515238" y="1724278"/>
            <a:ext cx="12102985" cy="92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sp>
        <p:nvSpPr>
          <p:cNvPr id="2955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6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7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73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2958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71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59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2960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61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62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2963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64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2970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65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66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7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8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69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72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74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990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297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298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76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297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7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79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2980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2981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298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298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983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4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5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986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989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991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2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3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4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3012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2997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10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2998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2999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00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01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02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03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09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04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05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06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07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08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11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13" name="Problem with 1:0 Approach (What was in Partial Persistent Mode)"/>
          <p:cNvSpPr txBox="1"/>
          <p:nvPr/>
        </p:nvSpPr>
        <p:spPr>
          <a:xfrm>
            <a:off x="574039" y="540511"/>
            <a:ext cx="14904721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Problem with 1:0 Approach (What was in Partial Persistent Mode)</a:t>
            </a:r>
          </a:p>
        </p:txBody>
      </p:sp>
      <p:sp>
        <p:nvSpPr>
          <p:cNvPr id="3014" name="NOTE: THIS IS NOT DONE IN FULL PERSISTENT  STRATEGY"/>
          <p:cNvSpPr txBox="1"/>
          <p:nvPr/>
        </p:nvSpPr>
        <p:spPr>
          <a:xfrm>
            <a:off x="4725416" y="13042803"/>
            <a:ext cx="149331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5"/>
                </a:solidFill>
              </a:defRPr>
            </a:lvl1pPr>
          </a:lstStyle>
          <a:p>
            <a:pPr/>
            <a:r>
              <a:t>NOTE: THIS IS NOT DONE IN FULL PERSISTENT  STRATEGY </a:t>
            </a:r>
          </a:p>
        </p:txBody>
      </p:sp>
      <p:sp>
        <p:nvSpPr>
          <p:cNvPr id="3015" name="Query: update(X,f1,1500,v5)    at t = 18"/>
          <p:cNvSpPr txBox="1"/>
          <p:nvPr/>
        </p:nvSpPr>
        <p:spPr>
          <a:xfrm>
            <a:off x="515238" y="1132712"/>
            <a:ext cx="12102985" cy="78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sp>
        <p:nvSpPr>
          <p:cNvPr id="301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7" name="Line"/>
          <p:cNvSpPr/>
          <p:nvPr/>
        </p:nvSpPr>
        <p:spPr>
          <a:xfrm flipH="1">
            <a:off x="492267" y="6860223"/>
            <a:ext cx="843242" cy="3833969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8" name="Line"/>
          <p:cNvSpPr/>
          <p:nvPr/>
        </p:nvSpPr>
        <p:spPr>
          <a:xfrm>
            <a:off x="7899400" y="5105400"/>
            <a:ext cx="1270000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34" name="Group"/>
          <p:cNvGrpSpPr/>
          <p:nvPr/>
        </p:nvGrpSpPr>
        <p:grpSpPr>
          <a:xfrm>
            <a:off x="10685885" y="3309111"/>
            <a:ext cx="5862215" cy="4361478"/>
            <a:chOff x="0" y="0"/>
            <a:chExt cx="5862214" cy="4361476"/>
          </a:xfrm>
        </p:grpSpPr>
        <p:sp>
          <p:nvSpPr>
            <p:cNvPr id="3019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32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20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021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22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23" name="15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3024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25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031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26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27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8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29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30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33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35" name="Line"/>
          <p:cNvSpPr/>
          <p:nvPr/>
        </p:nvSpPr>
        <p:spPr>
          <a:xfrm flipH="1" flipV="1">
            <a:off x="12256383" y="1781664"/>
            <a:ext cx="819112" cy="370696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51" name="Group"/>
          <p:cNvGrpSpPr/>
          <p:nvPr/>
        </p:nvGrpSpPr>
        <p:grpSpPr>
          <a:xfrm>
            <a:off x="5405123" y="8335179"/>
            <a:ext cx="5862215" cy="4361478"/>
            <a:chOff x="0" y="0"/>
            <a:chExt cx="5862214" cy="4361476"/>
          </a:xfrm>
        </p:grpSpPr>
        <p:sp>
          <p:nvSpPr>
            <p:cNvPr id="303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4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37" name="X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</a:t>
                </a:r>
              </a:p>
            </p:txBody>
          </p:sp>
          <p:sp>
            <p:nvSpPr>
              <p:cNvPr id="303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3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40" name="15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</a:t>
                </a:r>
              </a:p>
            </p:txBody>
          </p:sp>
          <p:sp>
            <p:nvSpPr>
              <p:cNvPr id="304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42" name="V17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V17</a:t>
                </a:r>
              </a:p>
            </p:txBody>
          </p:sp>
          <p:grpSp>
            <p:nvGrpSpPr>
              <p:cNvPr id="304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4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4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4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5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52" name="Line"/>
          <p:cNvSpPr/>
          <p:nvPr/>
        </p:nvSpPr>
        <p:spPr>
          <a:xfrm>
            <a:off x="4024425" y="7838971"/>
            <a:ext cx="676102" cy="1075077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3" name="Line"/>
          <p:cNvSpPr/>
          <p:nvPr/>
        </p:nvSpPr>
        <p:spPr>
          <a:xfrm flipV="1">
            <a:off x="7716094" y="1724278"/>
            <a:ext cx="4057853" cy="850228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4" name="Line"/>
          <p:cNvSpPr/>
          <p:nvPr/>
        </p:nvSpPr>
        <p:spPr>
          <a:xfrm>
            <a:off x="11825708" y="6987223"/>
            <a:ext cx="3861037" cy="434124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5" name="Line"/>
          <p:cNvSpPr/>
          <p:nvPr/>
        </p:nvSpPr>
        <p:spPr>
          <a:xfrm>
            <a:off x="6336344" y="11879624"/>
            <a:ext cx="9666309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071" name="Group"/>
          <p:cNvGrpSpPr/>
          <p:nvPr/>
        </p:nvGrpSpPr>
        <p:grpSpPr>
          <a:xfrm>
            <a:off x="17825722" y="6593059"/>
            <a:ext cx="5862216" cy="4361478"/>
            <a:chOff x="0" y="0"/>
            <a:chExt cx="5862214" cy="4361476"/>
          </a:xfrm>
        </p:grpSpPr>
        <p:sp>
          <p:nvSpPr>
            <p:cNvPr id="3056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69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57" name="X’’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X’’’</a:t>
                </a:r>
              </a:p>
            </p:txBody>
          </p:sp>
          <p:sp>
            <p:nvSpPr>
              <p:cNvPr id="3058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59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60" name="150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1500</a:t>
                </a:r>
              </a:p>
            </p:txBody>
          </p:sp>
          <p:sp>
            <p:nvSpPr>
              <p:cNvPr id="3061" name="Z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3062" name="V18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V18</a:t>
                </a:r>
              </a:p>
            </p:txBody>
          </p:sp>
          <p:grpSp>
            <p:nvGrpSpPr>
              <p:cNvPr id="3068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63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64" name="Rectangle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5" name="Rectangle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6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067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070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072" name="Line"/>
          <p:cNvSpPr/>
          <p:nvPr/>
        </p:nvSpPr>
        <p:spPr>
          <a:xfrm>
            <a:off x="6603999" y="6858001"/>
            <a:ext cx="11013815" cy="253905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3" name="Line"/>
          <p:cNvSpPr/>
          <p:nvPr/>
        </p:nvSpPr>
        <p:spPr>
          <a:xfrm flipH="1" flipV="1">
            <a:off x="12702296" y="1479902"/>
            <a:ext cx="7485199" cy="7228153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4" name="Line"/>
          <p:cNvSpPr/>
          <p:nvPr/>
        </p:nvSpPr>
        <p:spPr>
          <a:xfrm flipH="1">
            <a:off x="16221390" y="10283614"/>
            <a:ext cx="2490138" cy="1225705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75" name="CONCERN:…"/>
          <p:cNvSpPr txBox="1"/>
          <p:nvPr/>
        </p:nvSpPr>
        <p:spPr>
          <a:xfrm>
            <a:off x="15304312" y="557454"/>
            <a:ext cx="9015376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ARE CREATING EMPTY COPIES REPEATEDLY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ALTHOUGH IT WILL  NOT HAMPER THE ANSWER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BUT IT WILL SLOW DOWN THE ITERATION PERFORMANCE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lementary Operations:"/>
          <p:cNvSpPr txBox="1"/>
          <p:nvPr>
            <p:ph type="body" idx="21"/>
          </p:nvPr>
        </p:nvSpPr>
        <p:spPr>
          <a:xfrm>
            <a:off x="1206499" y="1054184"/>
            <a:ext cx="21971002" cy="18009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097252">
              <a:lnSpc>
                <a:spcPct val="80000"/>
              </a:lnSpc>
              <a:defRPr spc="-112" sz="11250"/>
            </a:lvl1pPr>
          </a:lstStyle>
          <a:p>
            <a:pPr/>
            <a:r>
              <a:t>Elementary Operations: </a:t>
            </a:r>
          </a:p>
        </p:txBody>
      </p:sp>
      <p:graphicFrame>
        <p:nvGraphicFramePr>
          <p:cNvPr id="179" name="Table"/>
          <p:cNvGraphicFramePr/>
          <p:nvPr/>
        </p:nvGraphicFramePr>
        <p:xfrm>
          <a:off x="1212848" y="3820552"/>
          <a:ext cx="21971004" cy="825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958304"/>
              </a:tblGrid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start = init()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create_node(x, a)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iterate_over_LL(v)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575">
                <a:tc>
                  <a:txBody>
                    <a:bodyPr/>
                    <a:lstStyle/>
                    <a:p>
                      <a:pPr marL="609600" indent="-609600"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buChar char="•"/>
                        <a:defRPr sz="4800"/>
                      </a:pPr>
                      <a:r>
                        <a:t>update(x,f_i,val,v)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78" name="Suppose Node in any version ( cur t &gt;=15) looks like this"/>
          <p:cNvSpPr txBox="1"/>
          <p:nvPr/>
        </p:nvSpPr>
        <p:spPr>
          <a:xfrm>
            <a:off x="7060285" y="6627317"/>
            <a:ext cx="77742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Suppose Node in any version ( cur t &gt;=15) looks like this</a:t>
            </a:r>
          </a:p>
        </p:txBody>
      </p:sp>
      <p:sp>
        <p:nvSpPr>
          <p:cNvPr id="3079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095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08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09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081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08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8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84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08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86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09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08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088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089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090" name="mod(v10, f1, 15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091" name="mod(v15, f2, Z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</p:grpSp>
        </p:grpSp>
        <p:sp>
          <p:nvSpPr>
            <p:cNvPr id="3094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096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7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98" name="OPTIMISATION  with 1:1 OR 2:1 Approach"/>
          <p:cNvSpPr txBox="1"/>
          <p:nvPr/>
        </p:nvSpPr>
        <p:spPr>
          <a:xfrm>
            <a:off x="40640" y="240317"/>
            <a:ext cx="1018032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OR 2:1 Approach</a:t>
            </a:r>
          </a:p>
        </p:txBody>
      </p:sp>
      <p:sp>
        <p:nvSpPr>
          <p:cNvPr id="3099" name="WE ARE GOING TO PRESENT 1:1 SPLIT"/>
          <p:cNvSpPr txBox="1"/>
          <p:nvPr/>
        </p:nvSpPr>
        <p:spPr>
          <a:xfrm>
            <a:off x="7821155" y="10388295"/>
            <a:ext cx="8030490" cy="6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400"/>
            </a:lvl1pPr>
          </a:lstStyle>
          <a:p>
            <a:pPr/>
            <a:r>
              <a:t>WE ARE GOING TO PRESENT 1:1 SPLIT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02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103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19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0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1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05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0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0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08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0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10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1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1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12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13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1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1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18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20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1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2" name="Query: update(X,f1,15,v5)    at t = 16"/>
          <p:cNvSpPr txBox="1"/>
          <p:nvPr/>
        </p:nvSpPr>
        <p:spPr>
          <a:xfrm>
            <a:off x="63150" y="1273667"/>
            <a:ext cx="9345245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update(X,f1,15,v5)    at t = 16</a:t>
            </a:r>
          </a:p>
        </p:txBody>
      </p:sp>
      <p:grpSp>
        <p:nvGrpSpPr>
          <p:cNvPr id="3138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23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36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24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25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26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27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28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29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35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30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31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32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33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34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37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39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142" name="Group"/>
          <p:cNvGrpSpPr/>
          <p:nvPr/>
        </p:nvGrpSpPr>
        <p:grpSpPr>
          <a:xfrm>
            <a:off x="19323050" y="354485"/>
            <a:ext cx="5095724" cy="4219598"/>
            <a:chOff x="0" y="0"/>
            <a:chExt cx="5095723" cy="4219597"/>
          </a:xfrm>
        </p:grpSpPr>
        <p:pic>
          <p:nvPicPr>
            <p:cNvPr id="3140" name="Screenshot 2021-12-22 at 2.09.54 PM.png" descr="Screenshot 2021-12-22 at 2.09.54 PM.png"/>
            <p:cNvPicPr>
              <a:picLocks noChangeAspect="1"/>
            </p:cNvPicPr>
            <p:nvPr/>
          </p:nvPicPr>
          <p:blipFill>
            <a:blip r:embed="rId2">
              <a:alphaModFix amt="24974"/>
              <a:extLst/>
            </a:blip>
            <a:stretch>
              <a:fillRect/>
            </a:stretch>
          </p:blipFill>
          <p:spPr>
            <a:xfrm>
              <a:off x="0" y="0"/>
              <a:ext cx="5095724" cy="38473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41" name="IN 1:0 MODE"/>
            <p:cNvSpPr txBox="1"/>
            <p:nvPr/>
          </p:nvSpPr>
          <p:spPr>
            <a:xfrm>
              <a:off x="1595666" y="3758231"/>
              <a:ext cx="1904391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 1:0 MODE</a:t>
              </a:r>
            </a:p>
          </p:txBody>
        </p:sp>
      </p:grpSp>
      <p:sp>
        <p:nvSpPr>
          <p:cNvPr id="3143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4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7" name="Connection Line"/>
          <p:cNvSpPr/>
          <p:nvPr/>
        </p:nvSpPr>
        <p:spPr>
          <a:xfrm>
            <a:off x="6444116" y="4347523"/>
            <a:ext cx="589902" cy="88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7" h="21600" fill="norm" stroke="1" extrusionOk="0">
                <a:moveTo>
                  <a:pt x="2957" y="0"/>
                </a:moveTo>
                <a:cubicBezTo>
                  <a:pt x="21600" y="9337"/>
                  <a:pt x="20614" y="16537"/>
                  <a:pt x="0" y="21600"/>
                </a:cubicBezTo>
              </a:path>
            </a:pathLst>
          </a:custGeom>
          <a:ln w="25400">
            <a:solidFill>
              <a:srgbClr val="FFFFFF">
                <a:alpha val="19855"/>
              </a:srgb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146" name="Updation in field and BP…"/>
          <p:cNvSpPr txBox="1"/>
          <p:nvPr/>
        </p:nvSpPr>
        <p:spPr>
          <a:xfrm>
            <a:off x="6491221" y="3719390"/>
            <a:ext cx="2353972" cy="78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Updation in field and BP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X’ done according to </a:t>
            </a:r>
          </a:p>
          <a:p>
            <a:pPr>
              <a:defRPr sz="1600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These non_copied mods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50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166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51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64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52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53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54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55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56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57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163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58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59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160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161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162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65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167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8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9" name="Query: update(X,f1,150,v5)    at t = 17"/>
          <p:cNvSpPr txBox="1"/>
          <p:nvPr/>
        </p:nvSpPr>
        <p:spPr>
          <a:xfrm>
            <a:off x="63150" y="1273667"/>
            <a:ext cx="9664219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update(X,f1,150,v5)    at t = 17</a:t>
            </a:r>
          </a:p>
        </p:txBody>
      </p:sp>
      <p:grpSp>
        <p:nvGrpSpPr>
          <p:cNvPr id="3185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170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183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71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172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73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74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175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76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182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177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178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179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180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181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184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186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7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8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9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0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191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Text"/>
          <p:cNvSpPr txBox="1"/>
          <p:nvPr/>
        </p:nvSpPr>
        <p:spPr>
          <a:xfrm>
            <a:off x="15305943" y="9063246"/>
            <a:ext cx="1524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94" name="NOTE: THIS IS DONE IN FULL PERSISTENT  STRATEGY"/>
          <p:cNvSpPr txBox="1"/>
          <p:nvPr/>
        </p:nvSpPr>
        <p:spPr>
          <a:xfrm>
            <a:off x="5337047" y="13042803"/>
            <a:ext cx="1370990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NOTE: THIS IS DONE IN FULL PERSISTENT  STRATEGY </a:t>
            </a:r>
          </a:p>
        </p:txBody>
      </p:sp>
      <p:grpSp>
        <p:nvGrpSpPr>
          <p:cNvPr id="3210" name="Group"/>
          <p:cNvGrpSpPr/>
          <p:nvPr/>
        </p:nvGrpSpPr>
        <p:grpSpPr>
          <a:xfrm>
            <a:off x="520699" y="3131311"/>
            <a:ext cx="5862216" cy="4361478"/>
            <a:chOff x="0" y="0"/>
            <a:chExt cx="5862214" cy="4361476"/>
          </a:xfrm>
        </p:grpSpPr>
        <p:sp>
          <p:nvSpPr>
            <p:cNvPr id="3195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08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196" name="X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197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98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99" name="1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00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01" name="V1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07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02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03" name="mod(v5, f1, 10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f1, 10)</a:t>
                  </a:r>
                </a:p>
              </p:txBody>
            </p:sp>
            <p:sp>
              <p:nvSpPr>
                <p:cNvPr id="3204" name="mod(v7, bp1, A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mod(v7, bp1, A)</a:t>
                  </a:r>
                </a:p>
              </p:txBody>
            </p:sp>
            <p:sp>
              <p:nvSpPr>
                <p:cNvPr id="3205" name="mod(v17, f1,150)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mod(v17, f1,150)</a:t>
                  </a:r>
                </a:p>
              </p:txBody>
            </p:sp>
            <p:sp>
              <p:nvSpPr>
                <p:cNvPr id="3206" name="mod(v18, f1,1500)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mod(v18, f1,1500)</a:t>
                  </a:r>
                </a:p>
              </p:txBody>
            </p:sp>
          </p:grpSp>
        </p:grpSp>
        <p:sp>
          <p:nvSpPr>
            <p:cNvPr id="3209" name="C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211" name="Line"/>
          <p:cNvSpPr/>
          <p:nvPr/>
        </p:nvSpPr>
        <p:spPr>
          <a:xfrm flipV="1">
            <a:off x="2590800" y="2082889"/>
            <a:ext cx="1075503" cy="310093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2" name="Line"/>
          <p:cNvSpPr/>
          <p:nvPr/>
        </p:nvSpPr>
        <p:spPr>
          <a:xfrm>
            <a:off x="1335508" y="6860223"/>
            <a:ext cx="594741" cy="303841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3" name="Query: update(X,f1,1500,v5)    at t = 18"/>
          <p:cNvSpPr txBox="1"/>
          <p:nvPr/>
        </p:nvSpPr>
        <p:spPr>
          <a:xfrm>
            <a:off x="63150" y="1273667"/>
            <a:ext cx="9983192" cy="78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45" sz="4600">
                <a:solidFill>
                  <a:schemeClr val="accent6">
                    <a:hueOff val="-108860"/>
                    <a:satOff val="4467"/>
                    <a:lumOff val="-12874"/>
                  </a:schemeClr>
                </a:solidFill>
              </a:defRPr>
            </a:lvl1pPr>
          </a:lstStyle>
          <a:p>
            <a:pPr/>
            <a:r>
              <a:t>Query: update(X,f1,1500,v5)    at t = 18</a:t>
            </a:r>
          </a:p>
        </p:txBody>
      </p:sp>
      <p:grpSp>
        <p:nvGrpSpPr>
          <p:cNvPr id="3229" name="Group"/>
          <p:cNvGrpSpPr/>
          <p:nvPr/>
        </p:nvGrpSpPr>
        <p:grpSpPr>
          <a:xfrm>
            <a:off x="8953499" y="3131311"/>
            <a:ext cx="5862216" cy="4361478"/>
            <a:chOff x="0" y="0"/>
            <a:chExt cx="5862214" cy="4361476"/>
          </a:xfrm>
        </p:grpSpPr>
        <p:sp>
          <p:nvSpPr>
            <p:cNvPr id="3214" name="BP"/>
            <p:cNvSpPr/>
            <p:nvPr/>
          </p:nvSpPr>
          <p:spPr>
            <a:xfrm>
              <a:off x="1765796" y="2064052"/>
              <a:ext cx="839770" cy="70503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27" name="Group"/>
            <p:cNvGrpSpPr/>
            <p:nvPr/>
          </p:nvGrpSpPr>
          <p:grpSpPr>
            <a:xfrm>
              <a:off x="-1" y="0"/>
              <a:ext cx="5862216" cy="4361477"/>
              <a:chOff x="0" y="0"/>
              <a:chExt cx="5862214" cy="4361476"/>
            </a:xfrm>
          </p:grpSpPr>
          <p:sp>
            <p:nvSpPr>
              <p:cNvPr id="3215" name="X’"/>
              <p:cNvSpPr/>
              <p:nvPr/>
            </p:nvSpPr>
            <p:spPr>
              <a:xfrm>
                <a:off x="3177" y="471660"/>
                <a:ext cx="5859038" cy="388981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  </a:t>
                </a:r>
                <a:r>
                  <a:rPr sz="4300">
                    <a:solidFill>
                      <a:schemeClr val="accent4">
                        <a:hueOff val="475731"/>
                        <a:satOff val="-4338"/>
                        <a:lumOff val="10182"/>
                      </a:schemeClr>
                    </a:solidFill>
                  </a:rPr>
                  <a:t>X’</a:t>
                </a:r>
              </a:p>
            </p:txBody>
          </p:sp>
          <p:sp>
            <p:nvSpPr>
              <p:cNvPr id="3216" name="DEFAULT FIELDS"/>
              <p:cNvSpPr/>
              <p:nvPr/>
            </p:nvSpPr>
            <p:spPr>
              <a:xfrm>
                <a:off x="253883" y="668987"/>
                <a:ext cx="1058817" cy="360213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8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17" name="BACK POINTERS"/>
              <p:cNvSpPr/>
              <p:nvPr/>
            </p:nvSpPr>
            <p:spPr>
              <a:xfrm>
                <a:off x="1620821" y="668987"/>
                <a:ext cx="1129720" cy="360213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7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18" name="10"/>
              <p:cNvSpPr/>
              <p:nvPr/>
            </p:nvSpPr>
            <p:spPr>
              <a:xfrm>
                <a:off x="363407" y="1063641"/>
                <a:ext cx="839770" cy="7050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3219" name="B"/>
              <p:cNvSpPr/>
              <p:nvPr/>
            </p:nvSpPr>
            <p:spPr>
              <a:xfrm>
                <a:off x="363407" y="3225812"/>
                <a:ext cx="839770" cy="70503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220" name="V16"/>
              <p:cNvSpPr/>
              <p:nvPr/>
            </p:nvSpPr>
            <p:spPr>
              <a:xfrm>
                <a:off x="-1" y="0"/>
                <a:ext cx="2003951" cy="51893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V16</a:t>
                </a:r>
              </a:p>
            </p:txBody>
          </p:sp>
          <p:grpSp>
            <p:nvGrpSpPr>
              <p:cNvPr id="3226" name="Group"/>
              <p:cNvGrpSpPr/>
              <p:nvPr/>
            </p:nvGrpSpPr>
            <p:grpSpPr>
              <a:xfrm>
                <a:off x="3387714" y="668742"/>
                <a:ext cx="2222998" cy="3602627"/>
                <a:chOff x="0" y="0"/>
                <a:chExt cx="2222996" cy="3602625"/>
              </a:xfrm>
            </p:grpSpPr>
            <p:sp>
              <p:nvSpPr>
                <p:cNvPr id="3221" name="MODIFICATION LOGS"/>
                <p:cNvSpPr/>
                <p:nvPr/>
              </p:nvSpPr>
              <p:spPr>
                <a:xfrm>
                  <a:off x="0" y="0"/>
                  <a:ext cx="2222997" cy="3602626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lvl="1"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22" name="mod(v10, f1, 15)"/>
                <p:cNvSpPr/>
                <p:nvPr/>
              </p:nvSpPr>
              <p:spPr>
                <a:xfrm>
                  <a:off x="109523" y="59222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mod(v10, f1, 15)</a:t>
                  </a:r>
                </a:p>
              </p:txBody>
            </p:sp>
            <p:sp>
              <p:nvSpPr>
                <p:cNvPr id="3223" name="mod(v15, f2, Z)"/>
                <p:cNvSpPr/>
                <p:nvPr/>
              </p:nvSpPr>
              <p:spPr>
                <a:xfrm>
                  <a:off x="109523" y="1093185"/>
                  <a:ext cx="2003951" cy="4275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mod(v15, f2, Z)</a:t>
                  </a:r>
                </a:p>
              </p:txBody>
            </p:sp>
            <p:sp>
              <p:nvSpPr>
                <p:cNvPr id="3224" name="Rectangle"/>
                <p:cNvSpPr/>
                <p:nvPr/>
              </p:nvSpPr>
              <p:spPr>
                <a:xfrm>
                  <a:off x="109523" y="1600756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25" name="Rectangle"/>
                <p:cNvSpPr/>
                <p:nvPr/>
              </p:nvSpPr>
              <p:spPr>
                <a:xfrm>
                  <a:off x="109523" y="2081894"/>
                  <a:ext cx="2003951" cy="40111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CFFE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28" name="A"/>
            <p:cNvSpPr/>
            <p:nvPr/>
          </p:nvSpPr>
          <p:spPr>
            <a:xfrm>
              <a:off x="1800934" y="1784335"/>
              <a:ext cx="769494" cy="4129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230" name="Line"/>
          <p:cNvSpPr/>
          <p:nvPr/>
        </p:nvSpPr>
        <p:spPr>
          <a:xfrm>
            <a:off x="7033207" y="5562600"/>
            <a:ext cx="1270001" cy="0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1" name="Line"/>
          <p:cNvSpPr/>
          <p:nvPr/>
        </p:nvSpPr>
        <p:spPr>
          <a:xfrm flipV="1">
            <a:off x="11343108" y="983229"/>
            <a:ext cx="3045184" cy="42005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2" name="Line"/>
          <p:cNvSpPr/>
          <p:nvPr/>
        </p:nvSpPr>
        <p:spPr>
          <a:xfrm flipH="1">
            <a:off x="7033206" y="6860223"/>
            <a:ext cx="2557303" cy="305325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3" name="Line"/>
          <p:cNvSpPr/>
          <p:nvPr/>
        </p:nvSpPr>
        <p:spPr>
          <a:xfrm>
            <a:off x="6568360" y="5765800"/>
            <a:ext cx="1" cy="1554930"/>
          </a:xfrm>
          <a:prstGeom prst="line">
            <a:avLst/>
          </a:prstGeom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34" name="Mods added…"/>
          <p:cNvSpPr txBox="1"/>
          <p:nvPr/>
        </p:nvSpPr>
        <p:spPr>
          <a:xfrm>
            <a:off x="6564261" y="6643031"/>
            <a:ext cx="1171678" cy="70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Mods added </a:t>
            </a:r>
          </a:p>
          <a:p>
            <a:pPr>
              <a:defRPr sz="1400"/>
            </a:pPr>
            <a:r>
              <a:t>As usual in </a:t>
            </a:r>
          </a:p>
          <a:p>
            <a:pPr>
              <a:defRPr sz="1400"/>
            </a:pPr>
            <a:r>
              <a:t>Default node</a:t>
            </a:r>
          </a:p>
        </p:txBody>
      </p:sp>
      <p:sp>
        <p:nvSpPr>
          <p:cNvPr id="3235" name="OPTIMISATION  with 1:1 Approach"/>
          <p:cNvSpPr txBox="1"/>
          <p:nvPr/>
        </p:nvSpPr>
        <p:spPr>
          <a:xfrm>
            <a:off x="915924" y="240317"/>
            <a:ext cx="84297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/>
            </a:lvl1pPr>
          </a:lstStyle>
          <a:p>
            <a:pPr/>
            <a:r>
              <a:t>OPTIMISATION  with 1:1 Approach</a:t>
            </a:r>
          </a:p>
        </p:txBody>
      </p:sp>
      <p:sp>
        <p:nvSpPr>
          <p:cNvPr id="3236" name="CONCERN:…"/>
          <p:cNvSpPr txBox="1"/>
          <p:nvPr/>
        </p:nvSpPr>
        <p:spPr>
          <a:xfrm>
            <a:off x="16277640" y="7588116"/>
            <a:ext cx="6814720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CONCERN: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HERE WE ARE NOT CREATING  SUCCESSIVE 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EMPTY_MOD NODE-copies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600"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😀</a:t>
            </a:r>
          </a:p>
          <a:p>
            <a:pPr>
              <a:defRPr b="1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</p:txBody>
      </p:sp>
      <p:pic>
        <p:nvPicPr>
          <p:cNvPr id="3237" name="Screenshot 2021-12-22 at 2.32.29 PM.png" descr="Screenshot 2021-12-22 at 2.32.29 PM.png"/>
          <p:cNvPicPr>
            <a:picLocks noChangeAspect="1"/>
          </p:cNvPicPr>
          <p:nvPr/>
        </p:nvPicPr>
        <p:blipFill>
          <a:blip r:embed="rId2">
            <a:alphaModFix amt="19348"/>
            <a:extLst/>
          </a:blip>
          <a:stretch>
            <a:fillRect/>
          </a:stretch>
        </p:blipFill>
        <p:spPr>
          <a:xfrm>
            <a:off x="16406986" y="3639801"/>
            <a:ext cx="6556028" cy="2809728"/>
          </a:xfrm>
          <a:prstGeom prst="rect">
            <a:avLst/>
          </a:prstGeom>
          <a:ln w="12700">
            <a:miter lim="400000"/>
          </a:ln>
        </p:spPr>
      </p:pic>
      <p:sp>
        <p:nvSpPr>
          <p:cNvPr id="3238" name="Problem in 1:0 Mode"/>
          <p:cNvSpPr txBox="1"/>
          <p:nvPr/>
        </p:nvSpPr>
        <p:spPr>
          <a:xfrm>
            <a:off x="18207634" y="5331917"/>
            <a:ext cx="295473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 in 1:0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Simulation Using Full Persistent Model"/>
          <p:cNvSpPr txBox="1"/>
          <p:nvPr>
            <p:ph type="title"/>
          </p:nvPr>
        </p:nvSpPr>
        <p:spPr>
          <a:xfrm>
            <a:off x="1206500" y="5651500"/>
            <a:ext cx="21971000" cy="1433163"/>
          </a:xfrm>
          <a:prstGeom prst="rect">
            <a:avLst/>
          </a:prstGeom>
        </p:spPr>
        <p:txBody>
          <a:bodyPr/>
          <a:lstStyle/>
          <a:p>
            <a:pPr lvl="1"/>
            <a:r>
              <a:t>Simulation Using Full Persistent Model </a:t>
            </a:r>
          </a:p>
        </p:txBody>
      </p:sp>
      <p:pic>
        <p:nvPicPr>
          <p:cNvPr id="3241" name="kWObU3wBMdHS43q6-ib2KJ-iC5tWqe7QcEITaNApbXEZfrik9E57_ve_BEPHO86z4Xrv8ikMdW0=w48-h48-c-k-nd.png" descr="kWObU3wBMdHS43q6-ib2KJ-iC5tWqe7QcEITaNApbXEZfrik9E57_ve_BEPHO86z4Xrv8ikMdW0=w48-h48-c-k-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7800" y="7213600"/>
            <a:ext cx="2787966" cy="2787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79" sz="4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44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6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4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4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5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4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52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2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5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6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5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5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61" name="Line"/>
          <p:cNvSpPr/>
          <p:nvPr/>
        </p:nvSpPr>
        <p:spPr>
          <a:xfrm>
            <a:off x="9879065" y="610041"/>
            <a:ext cx="11276555" cy="12811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77" name="Group"/>
          <p:cNvGrpSpPr/>
          <p:nvPr/>
        </p:nvGrpSpPr>
        <p:grpSpPr>
          <a:xfrm>
            <a:off x="246485" y="1759712"/>
            <a:ext cx="4273608" cy="2443503"/>
            <a:chOff x="0" y="0"/>
            <a:chExt cx="4273606" cy="2443502"/>
          </a:xfrm>
        </p:grpSpPr>
        <p:sp>
          <p:nvSpPr>
            <p:cNvPr id="3262" name="BP"/>
            <p:cNvSpPr/>
            <p:nvPr/>
          </p:nvSpPr>
          <p:spPr>
            <a:xfrm>
              <a:off x="1287254" y="1156378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275" name="Group"/>
            <p:cNvGrpSpPr/>
            <p:nvPr/>
          </p:nvGrpSpPr>
          <p:grpSpPr>
            <a:xfrm>
              <a:off x="-1" y="0"/>
              <a:ext cx="4273608" cy="2443503"/>
              <a:chOff x="0" y="0"/>
              <a:chExt cx="4273606" cy="2443502"/>
            </a:xfrm>
          </p:grpSpPr>
          <p:sp>
            <p:nvSpPr>
              <p:cNvPr id="3263" name="A"/>
              <p:cNvSpPr/>
              <p:nvPr/>
            </p:nvSpPr>
            <p:spPr>
              <a:xfrm>
                <a:off x="2405" y="264246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264" name="DEFAULT FIELDS"/>
              <p:cNvSpPr/>
              <p:nvPr/>
            </p:nvSpPr>
            <p:spPr>
              <a:xfrm>
                <a:off x="185079" y="374798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265" name="BACK POINTERS"/>
              <p:cNvSpPr/>
              <p:nvPr/>
            </p:nvSpPr>
            <p:spPr>
              <a:xfrm>
                <a:off x="1181568" y="374798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266" name="1"/>
              <p:cNvSpPr/>
              <p:nvPr/>
            </p:nvSpPr>
            <p:spPr>
              <a:xfrm>
                <a:off x="264921" y="595901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267" name="Rectangle"/>
              <p:cNvSpPr/>
              <p:nvPr/>
            </p:nvSpPr>
            <p:spPr>
              <a:xfrm>
                <a:off x="264921" y="1807250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68" name="V1"/>
              <p:cNvSpPr/>
              <p:nvPr/>
            </p:nvSpPr>
            <p:spPr>
              <a:xfrm>
                <a:off x="-1" y="0"/>
                <a:ext cx="1460869" cy="29073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274" name="Group"/>
              <p:cNvGrpSpPr/>
              <p:nvPr/>
            </p:nvGrpSpPr>
            <p:grpSpPr>
              <a:xfrm>
                <a:off x="2469622" y="374660"/>
                <a:ext cx="1620552" cy="2018360"/>
                <a:chOff x="0" y="0"/>
                <a:chExt cx="1620550" cy="2018358"/>
              </a:xfrm>
            </p:grpSpPr>
            <p:sp>
              <p:nvSpPr>
                <p:cNvPr id="32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27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2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276" name="-"/>
            <p:cNvSpPr/>
            <p:nvPr/>
          </p:nvSpPr>
          <p:spPr>
            <a:xfrm>
              <a:off x="1312870" y="999667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grpSp>
        <p:nvGrpSpPr>
          <p:cNvPr id="3280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278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279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281" name="Line"/>
          <p:cNvSpPr/>
          <p:nvPr/>
        </p:nvSpPr>
        <p:spPr>
          <a:xfrm>
            <a:off x="1030900" y="1853083"/>
            <a:ext cx="20246581" cy="100097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2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2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2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6" name="Query: add(A,_,v0,1)"/>
          <p:cNvSpPr txBox="1"/>
          <p:nvPr/>
        </p:nvSpPr>
        <p:spPr>
          <a:xfrm>
            <a:off x="76961" y="1951"/>
            <a:ext cx="700887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add(A,_,v0,1)</a:t>
            </a:r>
          </a:p>
        </p:txBody>
      </p:sp>
      <p:grpSp>
        <p:nvGrpSpPr>
          <p:cNvPr id="3289" name="Group"/>
          <p:cNvGrpSpPr/>
          <p:nvPr/>
        </p:nvGrpSpPr>
        <p:grpSpPr>
          <a:xfrm>
            <a:off x="9653651" y="7442199"/>
            <a:ext cx="7008876" cy="5321656"/>
            <a:chOff x="0" y="1233119"/>
            <a:chExt cx="7008875" cy="5321654"/>
          </a:xfrm>
        </p:grpSpPr>
        <p:sp>
          <p:nvSpPr>
            <p:cNvPr id="3287" name="add(X,W,v90,1000)    at time = 95…"/>
            <p:cNvSpPr/>
            <p:nvPr/>
          </p:nvSpPr>
          <p:spPr>
            <a:xfrm>
              <a:off x="0" y="1233119"/>
              <a:ext cx="70088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add(X,W,v90,1000)    at time = 95</a:t>
              </a:r>
            </a:p>
            <a:p>
              <a:pPr>
                <a:lnSpc>
                  <a:spcPct val="80000"/>
                </a:lnSpc>
                <a:defRPr spc="-119" sz="60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Includes</a:t>
              </a:r>
            </a:p>
          </p:txBody>
        </p:sp>
        <p:graphicFrame>
          <p:nvGraphicFramePr>
            <p:cNvPr id="3288" name="Table"/>
            <p:cNvGraphicFramePr/>
            <p:nvPr/>
          </p:nvGraphicFramePr>
          <p:xfrm>
            <a:off x="88688" y="2465373"/>
            <a:ext cx="6756401" cy="40894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6702975"/>
                </a:tblGrid>
                <a:tr h="1056743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Create new node X with f1 = 1000, defaultVersion = v95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665705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update(W,f2,X,v90)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20529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update(X, bp, W, v90) [here, update means set at default level ]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  <a:tr h="1191026">
                  <a:tc>
                    <a:txBody>
                      <a:bodyPr/>
                      <a:lstStyle/>
                      <a:p>
                        <a:pPr defTabSz="914400"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200">
                            <a:solidFill>
                              <a:srgbClr val="FFFFFF"/>
                            </a:solidFill>
                          </a:rPr>
                          <a:t>Add v95 under v90 in version tree</a:t>
                        </a: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290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Current time, t = 2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2</a:t>
            </a:r>
          </a:p>
        </p:txBody>
      </p:sp>
      <p:sp>
        <p:nvSpPr>
          <p:cNvPr id="32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298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29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29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299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1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0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1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0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0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0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0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0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0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1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0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1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16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7" name="Query: add(B,A,v1,2)"/>
          <p:cNvSpPr txBox="1"/>
          <p:nvPr/>
        </p:nvSpPr>
        <p:spPr>
          <a:xfrm>
            <a:off x="76961" y="1951"/>
            <a:ext cx="716432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add(B,A,v1,2)</a:t>
            </a:r>
          </a:p>
        </p:txBody>
      </p:sp>
      <p:grpSp>
        <p:nvGrpSpPr>
          <p:cNvPr id="33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3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38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36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37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41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39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40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342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3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46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344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345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347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Current time, t = 3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3</a:t>
            </a:r>
          </a:p>
        </p:txBody>
      </p:sp>
      <p:sp>
        <p:nvSpPr>
          <p:cNvPr id="335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5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56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35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5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57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7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35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7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35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6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6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6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36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6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37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3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6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6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7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374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5" name="Query: add(C,B,v2,3)"/>
          <p:cNvSpPr txBox="1"/>
          <p:nvPr/>
        </p:nvSpPr>
        <p:spPr>
          <a:xfrm>
            <a:off x="76961" y="1951"/>
            <a:ext cx="720699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add(C,B,v2,3)</a:t>
            </a:r>
          </a:p>
        </p:txBody>
      </p:sp>
      <p:grpSp>
        <p:nvGrpSpPr>
          <p:cNvPr id="3391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3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3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377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3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3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380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381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382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3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3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38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390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392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3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396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394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395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399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397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398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00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1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04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02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03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05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0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1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0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0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0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1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1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41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1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1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2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4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26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424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425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427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8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2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Current time, t = 4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4</a:t>
            </a:r>
          </a:p>
        </p:txBody>
      </p:sp>
      <p:sp>
        <p:nvSpPr>
          <p:cNvPr id="343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3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7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43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3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38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5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43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5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44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44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4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4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44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4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45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4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4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4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5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455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6" name="Query: add(D,C,v3,4)"/>
          <p:cNvSpPr txBox="1"/>
          <p:nvPr/>
        </p:nvSpPr>
        <p:spPr>
          <a:xfrm>
            <a:off x="76961" y="1951"/>
            <a:ext cx="723519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add(D,C,v3,4)</a:t>
            </a:r>
          </a:p>
        </p:txBody>
      </p:sp>
      <p:grpSp>
        <p:nvGrpSpPr>
          <p:cNvPr id="347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45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47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5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45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6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6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46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6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46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6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6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6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47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47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77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475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476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480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478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479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481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82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485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483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484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486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4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48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4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4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49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49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49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4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4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49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0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503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4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07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505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506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508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09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2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5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1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1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51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51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5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1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1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2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52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30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528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529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531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2" name="Line"/>
          <p:cNvSpPr/>
          <p:nvPr/>
        </p:nvSpPr>
        <p:spPr>
          <a:xfrm flipV="1">
            <a:off x="1422419" y="61775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3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y we need Full Persistent Data-structu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Why we need Full Persistent Data-structure?</a:t>
            </a:r>
          </a:p>
        </p:txBody>
      </p:sp>
      <p:sp>
        <p:nvSpPr>
          <p:cNvPr id="182" name="Basic Ide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Basic Idea</a:t>
            </a:r>
          </a:p>
        </p:txBody>
      </p:sp>
      <p:sp>
        <p:nvSpPr>
          <p:cNvPr id="183" name="Now we can modify any pervious vers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can modify any pervious version.</a:t>
            </a:r>
          </a:p>
          <a:p>
            <a:pPr/>
            <a:r>
              <a:t>Branching of versions - is possible</a:t>
            </a:r>
          </a:p>
          <a:p>
            <a:pPr/>
            <a:r>
              <a:t>In Partial Persistent Data Structure we saw Linear Ordering of versions, pervious versions were in read-only state. We could modify the latest version of any node.</a:t>
            </a:r>
          </a:p>
          <a:p>
            <a:pPr/>
            <a:r>
              <a:t>But, in Full Persistent Mode, we can branch the version order using Version Tree (</a:t>
            </a:r>
            <a:r>
              <a:rPr i="1"/>
              <a:t>optimisation can be done using Order Maintenance List</a:t>
            </a:r>
            <a:r>
              <a:t>) and modify any node at any version.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Current time, t = 5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5</a:t>
            </a:r>
          </a:p>
        </p:txBody>
      </p:sp>
      <p:sp>
        <p:nvSpPr>
          <p:cNvPr id="3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541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5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5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542" name="Line"/>
          <p:cNvSpPr/>
          <p:nvPr/>
        </p:nvSpPr>
        <p:spPr>
          <a:xfrm>
            <a:off x="9879065" y="610042"/>
            <a:ext cx="11436931" cy="12820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5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54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5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54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54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4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4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54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4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55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5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5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5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559" name="Line"/>
          <p:cNvSpPr/>
          <p:nvPr/>
        </p:nvSpPr>
        <p:spPr>
          <a:xfrm>
            <a:off x="1456007" y="1942010"/>
            <a:ext cx="19938879" cy="89698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60" name="Query: update(B,f1,10,v4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update(B,f1,10,v4)</a:t>
            </a:r>
          </a:p>
        </p:txBody>
      </p:sp>
      <p:grpSp>
        <p:nvGrpSpPr>
          <p:cNvPr id="35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5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5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5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5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5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6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5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5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5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1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79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80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584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82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83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85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86" name="Line"/>
          <p:cNvSpPr/>
          <p:nvPr/>
        </p:nvSpPr>
        <p:spPr>
          <a:xfrm flipV="1">
            <a:off x="1249902" y="3807418"/>
            <a:ext cx="19980186" cy="1317575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9" name="Group"/>
          <p:cNvGrpSpPr/>
          <p:nvPr/>
        </p:nvGrpSpPr>
        <p:grpSpPr>
          <a:xfrm>
            <a:off x="21170307" y="3586578"/>
            <a:ext cx="1526687" cy="626482"/>
            <a:chOff x="0" y="0"/>
            <a:chExt cx="1526686" cy="626481"/>
          </a:xfrm>
        </p:grpSpPr>
        <p:sp>
          <p:nvSpPr>
            <p:cNvPr id="3587" name="V2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588" name="[ 1,2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590" name="Line"/>
          <p:cNvSpPr/>
          <p:nvPr/>
        </p:nvSpPr>
        <p:spPr>
          <a:xfrm>
            <a:off x="21511286" y="3094726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0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59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0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59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59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59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59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59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59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0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59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59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0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0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60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0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11" name="Group"/>
          <p:cNvGrpSpPr/>
          <p:nvPr/>
        </p:nvGrpSpPr>
        <p:grpSpPr>
          <a:xfrm>
            <a:off x="21170307" y="4633805"/>
            <a:ext cx="1847394" cy="829667"/>
            <a:chOff x="0" y="0"/>
            <a:chExt cx="1847392" cy="829665"/>
          </a:xfrm>
        </p:grpSpPr>
        <p:sp>
          <p:nvSpPr>
            <p:cNvPr id="3609" name="V3"/>
            <p:cNvSpPr/>
            <p:nvPr/>
          </p:nvSpPr>
          <p:spPr>
            <a:xfrm>
              <a:off x="0" y="101592"/>
              <a:ext cx="818406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610" name="[ 1,2,3]"/>
            <p:cNvSpPr txBox="1"/>
            <p:nvPr/>
          </p:nvSpPr>
          <p:spPr>
            <a:xfrm>
              <a:off x="749586" y="0"/>
              <a:ext cx="1097807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612" name="Line"/>
          <p:cNvSpPr/>
          <p:nvPr/>
        </p:nvSpPr>
        <p:spPr>
          <a:xfrm>
            <a:off x="21511286" y="424354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13" name="Line"/>
          <p:cNvSpPr/>
          <p:nvPr/>
        </p:nvSpPr>
        <p:spPr>
          <a:xfrm flipV="1">
            <a:off x="1542780" y="5125304"/>
            <a:ext cx="19765332" cy="303136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2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6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1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1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61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62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6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2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2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63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34" name="Group"/>
          <p:cNvGrpSpPr/>
          <p:nvPr/>
        </p:nvGrpSpPr>
        <p:grpSpPr>
          <a:xfrm>
            <a:off x="21095811" y="5795316"/>
            <a:ext cx="2245576" cy="829667"/>
            <a:chOff x="0" y="0"/>
            <a:chExt cx="2245575" cy="829665"/>
          </a:xfrm>
        </p:grpSpPr>
        <p:sp>
          <p:nvSpPr>
            <p:cNvPr id="3632" name="V4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633" name="[ 1,2,3,4]"/>
            <p:cNvSpPr txBox="1"/>
            <p:nvPr/>
          </p:nvSpPr>
          <p:spPr>
            <a:xfrm>
              <a:off x="911150" y="0"/>
              <a:ext cx="133442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635" name="Line"/>
          <p:cNvSpPr/>
          <p:nvPr/>
        </p:nvSpPr>
        <p:spPr>
          <a:xfrm>
            <a:off x="21511286" y="5392365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6" name="Line"/>
          <p:cNvSpPr/>
          <p:nvPr/>
        </p:nvSpPr>
        <p:spPr>
          <a:xfrm flipV="1">
            <a:off x="1422419" y="6202959"/>
            <a:ext cx="19635152" cy="496426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37" name="Line"/>
          <p:cNvSpPr/>
          <p:nvPr/>
        </p:nvSpPr>
        <p:spPr>
          <a:xfrm>
            <a:off x="3911525" y="5694675"/>
            <a:ext cx="17302693" cy="160392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640" name="Group"/>
          <p:cNvGrpSpPr/>
          <p:nvPr/>
        </p:nvGrpSpPr>
        <p:grpSpPr>
          <a:xfrm>
            <a:off x="21146611" y="6893335"/>
            <a:ext cx="2504679" cy="829667"/>
            <a:chOff x="0" y="0"/>
            <a:chExt cx="2504677" cy="829665"/>
          </a:xfrm>
        </p:grpSpPr>
        <p:sp>
          <p:nvSpPr>
            <p:cNvPr id="3638" name="V5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639" name="[ 1,10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641" name="Line"/>
          <p:cNvSpPr/>
          <p:nvPr/>
        </p:nvSpPr>
        <p:spPr>
          <a:xfrm>
            <a:off x="21562086" y="6490384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2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Current time, t = 6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6</a:t>
            </a:r>
          </a:p>
        </p:txBody>
      </p:sp>
      <p:sp>
        <p:nvSpPr>
          <p:cNvPr id="364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4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650" name="Group"/>
          <p:cNvGrpSpPr/>
          <p:nvPr/>
        </p:nvGrpSpPr>
        <p:grpSpPr>
          <a:xfrm>
            <a:off x="9053119" y="26344"/>
            <a:ext cx="3243686" cy="970511"/>
            <a:chOff x="0" y="0"/>
            <a:chExt cx="3243685" cy="970510"/>
          </a:xfrm>
        </p:grpSpPr>
        <p:sp>
          <p:nvSpPr>
            <p:cNvPr id="364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64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66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65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6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65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65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5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5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65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5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66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5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6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667" name="Query: update(B,f1,15,v5)"/>
          <p:cNvSpPr txBox="1"/>
          <p:nvPr/>
        </p:nvSpPr>
        <p:spPr>
          <a:xfrm>
            <a:off x="76961" y="1951"/>
            <a:ext cx="882472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update(B,f1,15,v5)</a:t>
            </a:r>
          </a:p>
        </p:txBody>
      </p:sp>
      <p:grpSp>
        <p:nvGrpSpPr>
          <p:cNvPr id="368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6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6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6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7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6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7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6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7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67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67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6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68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8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0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68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69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68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68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68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69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69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69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69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69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69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69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0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70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0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1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7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0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7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0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70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71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7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1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1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1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72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2" name="Line"/>
          <p:cNvSpPr/>
          <p:nvPr/>
        </p:nvSpPr>
        <p:spPr>
          <a:xfrm>
            <a:off x="9799893" y="759961"/>
            <a:ext cx="11372453" cy="93435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23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2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72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72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72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72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72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73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31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73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73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73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3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73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73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73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0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74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74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74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5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46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4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74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74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75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753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751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752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754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5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56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Current time, t = 7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7</a:t>
            </a:r>
          </a:p>
        </p:txBody>
      </p:sp>
      <p:sp>
        <p:nvSpPr>
          <p:cNvPr id="375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6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76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76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76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78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76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7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76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76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6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6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77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7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77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7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7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7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781" name="Query: update(C,f1,30,v6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update(C,f1,30,v6)</a:t>
            </a:r>
          </a:p>
        </p:txBody>
      </p:sp>
      <p:grpSp>
        <p:nvGrpSpPr>
          <p:cNvPr id="379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78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79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78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78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78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78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78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78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79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78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790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791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79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79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79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79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9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1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8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0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8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0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8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0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8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0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80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81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1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8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8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8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2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8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6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7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83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83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84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84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84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84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45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4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84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84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84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85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85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85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4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57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855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856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858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59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0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8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8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8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67" name="Group"/>
          <p:cNvGrpSpPr/>
          <p:nvPr/>
        </p:nvGrpSpPr>
        <p:grpSpPr>
          <a:xfrm>
            <a:off x="21008719" y="7489539"/>
            <a:ext cx="2419549" cy="788302"/>
            <a:chOff x="0" y="0"/>
            <a:chExt cx="2419548" cy="788301"/>
          </a:xfrm>
        </p:grpSpPr>
        <p:sp>
          <p:nvSpPr>
            <p:cNvPr id="3865" name="V6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866" name="[ 1,15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868" name="Line"/>
          <p:cNvSpPr/>
          <p:nvPr/>
        </p:nvSpPr>
        <p:spPr>
          <a:xfrm>
            <a:off x="21410072" y="7106677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69" name="Line"/>
          <p:cNvSpPr/>
          <p:nvPr/>
        </p:nvSpPr>
        <p:spPr>
          <a:xfrm>
            <a:off x="4291271" y="6129630"/>
            <a:ext cx="16850910" cy="164211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872" name="Group"/>
          <p:cNvGrpSpPr/>
          <p:nvPr/>
        </p:nvGrpSpPr>
        <p:grpSpPr>
          <a:xfrm>
            <a:off x="21008719" y="8532815"/>
            <a:ext cx="2663740" cy="788303"/>
            <a:chOff x="0" y="0"/>
            <a:chExt cx="2663739" cy="788301"/>
          </a:xfrm>
        </p:grpSpPr>
        <p:sp>
          <p:nvSpPr>
            <p:cNvPr id="3870" name="V7"/>
            <p:cNvSpPr/>
            <p:nvPr/>
          </p:nvSpPr>
          <p:spPr>
            <a:xfrm>
              <a:off x="0" y="96527"/>
              <a:ext cx="1057979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871" name="[ 1,15,30,4]"/>
            <p:cNvSpPr txBox="1"/>
            <p:nvPr/>
          </p:nvSpPr>
          <p:spPr>
            <a:xfrm>
              <a:off x="969013" y="0"/>
              <a:ext cx="1694727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873" name="Line"/>
          <p:cNvSpPr/>
          <p:nvPr/>
        </p:nvSpPr>
        <p:spPr>
          <a:xfrm>
            <a:off x="21410072" y="8149954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4" name="Line"/>
          <p:cNvSpPr/>
          <p:nvPr/>
        </p:nvSpPr>
        <p:spPr>
          <a:xfrm>
            <a:off x="3743510" y="8854235"/>
            <a:ext cx="17300501" cy="84059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5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Current time, t = 8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8</a:t>
            </a:r>
          </a:p>
        </p:txBody>
      </p:sp>
      <p:sp>
        <p:nvSpPr>
          <p:cNvPr id="387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7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8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88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388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88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389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388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89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388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88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88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88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88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89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389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389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892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89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89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900" name="Query: update(B,f1,100,v5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update(B,f1,100,v5)</a:t>
            </a:r>
          </a:p>
        </p:txBody>
      </p:sp>
      <p:grpSp>
        <p:nvGrpSpPr>
          <p:cNvPr id="391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390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1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0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90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0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0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90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0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391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0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391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391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39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1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391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3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391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3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2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92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2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2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392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2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393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2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2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392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2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3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3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3935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39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39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393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39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9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94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394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94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39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39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394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9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395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95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5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6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5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395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95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396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396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96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96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4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6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396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396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396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396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397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397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3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7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397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397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397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8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9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398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398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398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8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398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398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398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398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398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399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2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99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399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399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399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7" name="Line"/>
          <p:cNvSpPr/>
          <p:nvPr/>
        </p:nvSpPr>
        <p:spPr>
          <a:xfrm>
            <a:off x="3681795" y="9043698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8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99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Current time, t = 9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9</a:t>
            </a:r>
          </a:p>
        </p:txBody>
      </p:sp>
      <p:sp>
        <p:nvSpPr>
          <p:cNvPr id="40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0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00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00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00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02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00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2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00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01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1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1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01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1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02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01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16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1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2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024" name="Query: update(C,f1,35,v8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update(C,f1,35,v8)</a:t>
            </a:r>
          </a:p>
        </p:txBody>
      </p:sp>
      <p:grpSp>
        <p:nvGrpSpPr>
          <p:cNvPr id="40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0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0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0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0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33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034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035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0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0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5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04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5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4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04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4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4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04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4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05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5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5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05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05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5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5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05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6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7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0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0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06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0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0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06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06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06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0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0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069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0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07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07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79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0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8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08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08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08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08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08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08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88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08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09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09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09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09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09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09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7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0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0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1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2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03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1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1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1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1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1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1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1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1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1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16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1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11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11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12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1" name="Line"/>
          <p:cNvSpPr/>
          <p:nvPr/>
        </p:nvSpPr>
        <p:spPr>
          <a:xfrm>
            <a:off x="3681795" y="8755129"/>
            <a:ext cx="18069861" cy="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2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3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2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12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12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12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28" name="Line"/>
          <p:cNvSpPr/>
          <p:nvPr/>
        </p:nvSpPr>
        <p:spPr>
          <a:xfrm flipH="1">
            <a:off x="1674480" y="554668"/>
            <a:ext cx="7872609" cy="1373400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Current time, t = 11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11</a:t>
            </a:r>
          </a:p>
        </p:txBody>
      </p:sp>
      <p:sp>
        <p:nvSpPr>
          <p:cNvPr id="413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3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13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13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13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15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13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5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13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3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4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4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14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4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14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1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4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14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4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5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153" name="Query: update(C,f1,300,v5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update(C,f1,300,v5)</a:t>
            </a:r>
          </a:p>
        </p:txBody>
      </p:sp>
      <p:grpSp>
        <p:nvGrpSpPr>
          <p:cNvPr id="416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15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6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5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5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5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15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16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6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6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16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16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16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6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17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7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18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17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18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7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7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7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7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17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7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18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7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8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18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182" name="mod(f1,300,v9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mod(f1,300,v9)</a:t>
                  </a:r>
                </a:p>
              </p:txBody>
            </p:sp>
            <p:sp>
              <p:nvSpPr>
                <p:cNvPr id="418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18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18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8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0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1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19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1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1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19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19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9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2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1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19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19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0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20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8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09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12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210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211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215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213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214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216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17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21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21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22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22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22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22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26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2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2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2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1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32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23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23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23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3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23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23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24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24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24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24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45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4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24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24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24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0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1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2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5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25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25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25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7" name="Line"/>
          <p:cNvSpPr/>
          <p:nvPr/>
        </p:nvSpPr>
        <p:spPr>
          <a:xfrm>
            <a:off x="4005351" y="2555082"/>
            <a:ext cx="15591114" cy="750460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0" name="Group"/>
          <p:cNvGrpSpPr/>
          <p:nvPr/>
        </p:nvGrpSpPr>
        <p:grpSpPr>
          <a:xfrm>
            <a:off x="19216489" y="9580371"/>
            <a:ext cx="2504678" cy="829666"/>
            <a:chOff x="0" y="0"/>
            <a:chExt cx="2504677" cy="829665"/>
          </a:xfrm>
        </p:grpSpPr>
        <p:sp>
          <p:nvSpPr>
            <p:cNvPr id="4258" name="V10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259" name="[ 1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[ 11,100,35,4]</a:t>
              </a:r>
            </a:p>
          </p:txBody>
        </p:sp>
      </p:grpSp>
      <p:sp>
        <p:nvSpPr>
          <p:cNvPr id="4261" name="Line"/>
          <p:cNvSpPr/>
          <p:nvPr/>
        </p:nvSpPr>
        <p:spPr>
          <a:xfrm>
            <a:off x="19687904" y="9299437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2" name="Line"/>
          <p:cNvSpPr/>
          <p:nvPr/>
        </p:nvSpPr>
        <p:spPr>
          <a:xfrm>
            <a:off x="4025639" y="9867657"/>
            <a:ext cx="17382173" cy="1847584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265" name="Group"/>
          <p:cNvGrpSpPr/>
          <p:nvPr/>
        </p:nvGrpSpPr>
        <p:grpSpPr>
          <a:xfrm>
            <a:off x="21265095" y="11192215"/>
            <a:ext cx="2504679" cy="829666"/>
            <a:chOff x="0" y="0"/>
            <a:chExt cx="2504677" cy="829665"/>
          </a:xfrm>
        </p:grpSpPr>
        <p:sp>
          <p:nvSpPr>
            <p:cNvPr id="426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26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266" name="Line"/>
          <p:cNvSpPr/>
          <p:nvPr/>
        </p:nvSpPr>
        <p:spPr>
          <a:xfrm>
            <a:off x="21437087" y="7111410"/>
            <a:ext cx="266668" cy="422876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67" name="Line"/>
          <p:cNvSpPr/>
          <p:nvPr/>
        </p:nvSpPr>
        <p:spPr>
          <a:xfrm flipH="1">
            <a:off x="1674480" y="551829"/>
            <a:ext cx="8406270" cy="1376239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Current time, t = 12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12</a:t>
            </a:r>
          </a:p>
        </p:txBody>
      </p:sp>
      <p:sp>
        <p:nvSpPr>
          <p:cNvPr id="427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7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27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27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27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29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27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28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27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27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7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8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28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8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28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2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28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285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28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29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292" name="Query: update(C,f1,333,v9)"/>
          <p:cNvSpPr txBox="1"/>
          <p:nvPr/>
        </p:nvSpPr>
        <p:spPr>
          <a:xfrm>
            <a:off x="76961" y="1951"/>
            <a:ext cx="926135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update(C,f1,333,v9)</a:t>
            </a:r>
          </a:p>
        </p:txBody>
      </p:sp>
      <p:grpSp>
        <p:nvGrpSpPr>
          <p:cNvPr id="4308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29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0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294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29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29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297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298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299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30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0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01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302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303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30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07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309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10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26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31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2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12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1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1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15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316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17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32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1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19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320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321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322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325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327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8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4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32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34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33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33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33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33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33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33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34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33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34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34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7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48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56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59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357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358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360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3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361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362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364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65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3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3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3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0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71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37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37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37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7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37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37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37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38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38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38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4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8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38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38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38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9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0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1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39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39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39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96" name="Line"/>
          <p:cNvSpPr/>
          <p:nvPr/>
        </p:nvSpPr>
        <p:spPr>
          <a:xfrm>
            <a:off x="3988510" y="2552207"/>
            <a:ext cx="16555895" cy="7507577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39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39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39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40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1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40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40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40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06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09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40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40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410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Current time, t = 13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13</a:t>
            </a:r>
          </a:p>
        </p:txBody>
      </p:sp>
      <p:sp>
        <p:nvSpPr>
          <p:cNvPr id="441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41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41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41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43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42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3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42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42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2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2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42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2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43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42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2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42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3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3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436" name="Query: update(B,f1,111,v2)"/>
          <p:cNvSpPr txBox="1"/>
          <p:nvPr/>
        </p:nvSpPr>
        <p:spPr>
          <a:xfrm>
            <a:off x="76961" y="1951"/>
            <a:ext cx="923315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update(B,f1,111,v2)</a:t>
            </a:r>
          </a:p>
        </p:txBody>
      </p:sp>
      <p:grpSp>
        <p:nvGrpSpPr>
          <p:cNvPr id="445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43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5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3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43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4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4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44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4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44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4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4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44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44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44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45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45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5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7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4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5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4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5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46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6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4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6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46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46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46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46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47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7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8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47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48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47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47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47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47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47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47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48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48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481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48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48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48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9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49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49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49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49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49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49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49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50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50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50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0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50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50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50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0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51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51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51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1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1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51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51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51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52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52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52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2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52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52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52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2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52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53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53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3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53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53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53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0" name="Line"/>
          <p:cNvSpPr/>
          <p:nvPr/>
        </p:nvSpPr>
        <p:spPr>
          <a:xfrm>
            <a:off x="4039569" y="2552180"/>
            <a:ext cx="16504836" cy="7507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54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54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54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4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4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54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54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54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55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55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55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5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55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55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55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56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1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Current time, t = 14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14</a:t>
            </a:r>
          </a:p>
        </p:txBody>
      </p:sp>
      <p:sp>
        <p:nvSpPr>
          <p:cNvPr id="456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5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6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569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567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568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585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570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583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571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72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73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74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575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76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582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5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78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5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5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584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586" name="Query: update(D,f1,40,v7)"/>
          <p:cNvSpPr txBox="1"/>
          <p:nvPr/>
        </p:nvSpPr>
        <p:spPr>
          <a:xfrm>
            <a:off x="76961" y="1951"/>
            <a:ext cx="8852918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update(D,f1,40,v7)</a:t>
            </a:r>
          </a:p>
        </p:txBody>
      </p:sp>
      <p:grpSp>
        <p:nvGrpSpPr>
          <p:cNvPr id="460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5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58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5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59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5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59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5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5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595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596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597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598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6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60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0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2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6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0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6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0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6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1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6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1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61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615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616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6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621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2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6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6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6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6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6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6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6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6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6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6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6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632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6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6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6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1" name="Line"/>
          <p:cNvSpPr/>
          <p:nvPr/>
        </p:nvSpPr>
        <p:spPr>
          <a:xfrm>
            <a:off x="10146475" y="743428"/>
            <a:ext cx="11025872" cy="95089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42" name="Line"/>
          <p:cNvSpPr/>
          <p:nvPr/>
        </p:nvSpPr>
        <p:spPr>
          <a:xfrm>
            <a:off x="1629067" y="1855274"/>
            <a:ext cx="19619488" cy="73878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4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64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64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64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64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64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64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0" name="Line"/>
          <p:cNvSpPr/>
          <p:nvPr/>
        </p:nvSpPr>
        <p:spPr>
          <a:xfrm flipV="1">
            <a:off x="1520363" y="3514197"/>
            <a:ext cx="19568996" cy="152160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65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65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65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5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65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65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65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59" name="Line"/>
          <p:cNvSpPr/>
          <p:nvPr/>
        </p:nvSpPr>
        <p:spPr>
          <a:xfrm flipV="1">
            <a:off x="1444992" y="4766379"/>
            <a:ext cx="19719740" cy="349350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66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66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66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4" name="Line"/>
          <p:cNvSpPr/>
          <p:nvPr/>
        </p:nvSpPr>
        <p:spPr>
          <a:xfrm flipV="1">
            <a:off x="1070590" y="5790306"/>
            <a:ext cx="19852115" cy="55346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65" name="Line"/>
          <p:cNvSpPr/>
          <p:nvPr/>
        </p:nvSpPr>
        <p:spPr>
          <a:xfrm>
            <a:off x="4359423" y="5732858"/>
            <a:ext cx="16714605" cy="1098460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6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66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66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66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67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67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67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7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67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67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67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78" name="Line"/>
          <p:cNvSpPr/>
          <p:nvPr/>
        </p:nvSpPr>
        <p:spPr>
          <a:xfrm>
            <a:off x="3986867" y="6194922"/>
            <a:ext cx="18069860" cy="1495541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6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6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6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3" name="Line"/>
          <p:cNvSpPr/>
          <p:nvPr/>
        </p:nvSpPr>
        <p:spPr>
          <a:xfrm flipV="1">
            <a:off x="4039568" y="8755129"/>
            <a:ext cx="17712088" cy="24013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4" name="Line"/>
          <p:cNvSpPr/>
          <p:nvPr/>
        </p:nvSpPr>
        <p:spPr>
          <a:xfrm>
            <a:off x="4039568" y="6646277"/>
            <a:ext cx="15231359" cy="12011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85" name="Line"/>
          <p:cNvSpPr/>
          <p:nvPr/>
        </p:nvSpPr>
        <p:spPr>
          <a:xfrm flipV="1">
            <a:off x="4039568" y="9164476"/>
            <a:ext cx="15231360" cy="3040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6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6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6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0" name="Line"/>
          <p:cNvSpPr/>
          <p:nvPr/>
        </p:nvSpPr>
        <p:spPr>
          <a:xfrm>
            <a:off x="3857555" y="2518259"/>
            <a:ext cx="16686851" cy="7541526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69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69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69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95" name="Line"/>
          <p:cNvSpPr/>
          <p:nvPr/>
        </p:nvSpPr>
        <p:spPr>
          <a:xfrm>
            <a:off x="4025639" y="9867655"/>
            <a:ext cx="18441641" cy="223474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69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69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69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69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0" name="Line"/>
          <p:cNvSpPr/>
          <p:nvPr/>
        </p:nvSpPr>
        <p:spPr>
          <a:xfrm flipV="1">
            <a:off x="3787308" y="9883392"/>
            <a:ext cx="15303007" cy="355963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70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70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70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06" name="Line"/>
          <p:cNvSpPr/>
          <p:nvPr/>
        </p:nvSpPr>
        <p:spPr>
          <a:xfrm flipV="1">
            <a:off x="3986867" y="4645797"/>
            <a:ext cx="15417743" cy="247485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0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70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70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471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1" name="Line"/>
          <p:cNvSpPr/>
          <p:nvPr/>
        </p:nvSpPr>
        <p:spPr>
          <a:xfrm flipV="1">
            <a:off x="4024365" y="9858489"/>
            <a:ext cx="18444190" cy="192282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1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71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71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71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16" name="Line"/>
          <p:cNvSpPr/>
          <p:nvPr/>
        </p:nvSpPr>
        <p:spPr>
          <a:xfrm flipH="1">
            <a:off x="1674480" y="5531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71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1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2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73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73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73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3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74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73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73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75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74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5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74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74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4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4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74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4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75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74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4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75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75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75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75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77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75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7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5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76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6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6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76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6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77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6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6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76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76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76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77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77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7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79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77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78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7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77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7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8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78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8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78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78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78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78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78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78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79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79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9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0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79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0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79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79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79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79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79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0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80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0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0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80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0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0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81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1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1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81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81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81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81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81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81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81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482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482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482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482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482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2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482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482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483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483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483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483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3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483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483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483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483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484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484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484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484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484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4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484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484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485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485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485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485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5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485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485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485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485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486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486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6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6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486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486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486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8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486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88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87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487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87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87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875" name="V1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grpSp>
            <p:nvGrpSpPr>
              <p:cNvPr id="488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87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87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7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88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88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885" name="STEP 1…"/>
          <p:cNvSpPr txBox="1"/>
          <p:nvPr/>
        </p:nvSpPr>
        <p:spPr>
          <a:xfrm>
            <a:off x="6538456" y="11394992"/>
            <a:ext cx="3805734" cy="218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1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CREATE AN EMPTY NODE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NAMED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WITH DEF. VERSION V15</a:t>
            </a:r>
          </a:p>
        </p:txBody>
      </p:sp>
      <p:sp>
        <p:nvSpPr>
          <p:cNvPr id="488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488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8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488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4890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489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893" name="Line"/>
          <p:cNvSpPr/>
          <p:nvPr/>
        </p:nvSpPr>
        <p:spPr>
          <a:xfrm>
            <a:off x="7692384" y="8386992"/>
            <a:ext cx="13456729" cy="489595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89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489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489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roblem in Partia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in Partial Persistent Mode</a:t>
            </a:r>
          </a:p>
        </p:txBody>
      </p:sp>
      <p:sp>
        <p:nvSpPr>
          <p:cNvPr id="186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187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188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189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190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191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192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198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9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0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6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02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0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04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05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06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7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0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12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3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8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16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22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18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19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20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249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23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26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27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9065"/>
                  <a:satOff val="8416"/>
                  <a:lumOff val="-2522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28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29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33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4" name="We can not modify the the v7 version…"/>
          <p:cNvSpPr txBox="1"/>
          <p:nvPr/>
        </p:nvSpPr>
        <p:spPr>
          <a:xfrm>
            <a:off x="5848495" y="8458654"/>
            <a:ext cx="52462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not modify the the v7 version </a:t>
            </a:r>
          </a:p>
          <a:p>
            <a:pPr/>
            <a:r>
              <a:t>When we are in</a:t>
            </a:r>
          </a:p>
          <a:p>
            <a:pPr/>
            <a:r>
              <a:t> t = 14</a:t>
            </a:r>
          </a:p>
        </p:txBody>
      </p:sp>
      <p:sp>
        <p:nvSpPr>
          <p:cNvPr id="235" name="Line"/>
          <p:cNvSpPr/>
          <p:nvPr/>
        </p:nvSpPr>
        <p:spPr>
          <a:xfrm>
            <a:off x="5111472" y="7587787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40" name="Group"/>
          <p:cNvGrpSpPr/>
          <p:nvPr/>
        </p:nvGrpSpPr>
        <p:grpSpPr>
          <a:xfrm>
            <a:off x="6468713" y="7851590"/>
            <a:ext cx="520838" cy="520839"/>
            <a:chOff x="-53881" y="-53881"/>
            <a:chExt cx="520837" cy="520837"/>
          </a:xfrm>
        </p:grpSpPr>
        <p:pic>
          <p:nvPicPr>
            <p:cNvPr id="23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89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  <p:pic>
          <p:nvPicPr>
            <p:cNvPr id="238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3500000">
              <a:off x="-99146" y="143932"/>
              <a:ext cx="611366" cy="125210"/>
            </a:xfrm>
            <a:prstGeom prst="rect">
              <a:avLst/>
            </a:prstGeom>
            <a:effectLst/>
          </p:spPr>
        </p:pic>
      </p:grpSp>
      <p:sp>
        <p:nvSpPr>
          <p:cNvPr id="241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2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3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45" name="If we want to modify…"/>
          <p:cNvSpPr txBox="1"/>
          <p:nvPr/>
        </p:nvSpPr>
        <p:spPr>
          <a:xfrm>
            <a:off x="7558012" y="11940216"/>
            <a:ext cx="4782618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we want to modify </a:t>
            </a:r>
          </a:p>
          <a:p>
            <a:pPr/>
            <a:r>
              <a:t>The node A in v = 14 onwards </a:t>
            </a:r>
          </a:p>
          <a:p>
            <a:pPr/>
            <a:r>
              <a:t>We have to extend the version list </a:t>
            </a:r>
          </a:p>
          <a:p>
            <a:pPr/>
            <a:r>
              <a:t>From V13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489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89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1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91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49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1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492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491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491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493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492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3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492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92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2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2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492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2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493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492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2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493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3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3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493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495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49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3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4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494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4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49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4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494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494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494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495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495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5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49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49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49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49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4966" name="mod(f1,300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mod(f1,300,v11)</a:t>
                  </a:r>
                </a:p>
              </p:txBody>
            </p:sp>
            <p:sp>
              <p:nvSpPr>
                <p:cNvPr id="4967" name="mod(f1,333,v12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</p:grpSp>
        </p:grpSp>
        <p:sp>
          <p:nvSpPr>
            <p:cNvPr id="49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497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8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49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49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497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49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497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497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98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49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49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498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498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49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498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499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99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499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499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499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499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499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499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499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499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00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00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00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00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00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0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00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00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01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01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01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01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1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01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01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01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01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02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02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02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02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02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2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02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02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03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03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03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03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3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03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03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03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03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04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04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4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4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04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04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04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6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04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06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05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05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05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053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055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506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05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057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8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5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06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063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65" name="STEP 2…"/>
          <p:cNvSpPr txBox="1"/>
          <p:nvPr/>
        </p:nvSpPr>
        <p:spPr>
          <a:xfrm>
            <a:off x="5539781" y="11288559"/>
            <a:ext cx="5708295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06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06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8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069" name="BUT ?? HOW TO DO THE SPLITTING?…"/>
          <p:cNvSpPr txBox="1"/>
          <p:nvPr/>
        </p:nvSpPr>
        <p:spPr>
          <a:xfrm rot="19971260">
            <a:off x="8989651" y="9327091"/>
            <a:ext cx="9764853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BUT ?? 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grpSp>
        <p:nvGrpSpPr>
          <p:cNvPr id="507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07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071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07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0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0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0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8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5079" name="mod(f1,30,v7)"/>
          <p:cNvSpPr/>
          <p:nvPr/>
        </p:nvSpPr>
        <p:spPr>
          <a:xfrm>
            <a:off x="43956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080" name="mod(f1,35,v9)"/>
          <p:cNvSpPr/>
          <p:nvPr/>
        </p:nvSpPr>
        <p:spPr>
          <a:xfrm>
            <a:off x="43956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081" name="mod(f1,300,v11)"/>
          <p:cNvSpPr/>
          <p:nvPr/>
        </p:nvSpPr>
        <p:spPr>
          <a:xfrm>
            <a:off x="439569" y="1791835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082" name="mod(f1,333,v12)"/>
          <p:cNvSpPr/>
          <p:nvPr/>
        </p:nvSpPr>
        <p:spPr>
          <a:xfrm>
            <a:off x="439569" y="2448944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083" name="V15"/>
          <p:cNvSpPr/>
          <p:nvPr/>
        </p:nvSpPr>
        <p:spPr>
          <a:xfrm>
            <a:off x="43956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08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grpSp>
        <p:nvGrpSpPr>
          <p:cNvPr id="5149" name="Group"/>
          <p:cNvGrpSpPr/>
          <p:nvPr/>
        </p:nvGrpSpPr>
        <p:grpSpPr>
          <a:xfrm>
            <a:off x="19667193" y="508764"/>
            <a:ext cx="4913272" cy="11561026"/>
            <a:chOff x="0" y="0"/>
            <a:chExt cx="4913271" cy="11561024"/>
          </a:xfrm>
        </p:grpSpPr>
        <p:sp>
          <p:nvSpPr>
            <p:cNvPr id="5085" name="Version tree"/>
            <p:cNvSpPr txBox="1"/>
            <p:nvPr/>
          </p:nvSpPr>
          <p:spPr>
            <a:xfrm>
              <a:off x="0" y="0"/>
              <a:ext cx="1469854" cy="806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grpSp>
          <p:nvGrpSpPr>
            <p:cNvPr id="5088" name="Group"/>
            <p:cNvGrpSpPr/>
            <p:nvPr/>
          </p:nvGrpSpPr>
          <p:grpSpPr>
            <a:xfrm>
              <a:off x="1906489" y="357411"/>
              <a:ext cx="809767" cy="543199"/>
              <a:chOff x="0" y="0"/>
              <a:chExt cx="809765" cy="543197"/>
            </a:xfrm>
          </p:grpSpPr>
          <p:sp>
            <p:nvSpPr>
              <p:cNvPr id="5086" name="V0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5087" name="[ ]"/>
              <p:cNvSpPr txBox="1"/>
              <p:nvPr/>
            </p:nvSpPr>
            <p:spPr>
              <a:xfrm>
                <a:off x="535438" y="71582"/>
                <a:ext cx="274328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5091" name="Group"/>
            <p:cNvGrpSpPr/>
            <p:nvPr/>
          </p:nvGrpSpPr>
          <p:grpSpPr>
            <a:xfrm>
              <a:off x="1906489" y="1214158"/>
              <a:ext cx="1173404" cy="543198"/>
              <a:chOff x="0" y="0"/>
              <a:chExt cx="1173402" cy="543197"/>
            </a:xfrm>
          </p:grpSpPr>
          <p:sp>
            <p:nvSpPr>
              <p:cNvPr id="5089" name="V1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5090" name="[ 1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5092" name="Line"/>
            <p:cNvSpPr/>
            <p:nvPr/>
          </p:nvSpPr>
          <p:spPr>
            <a:xfrm>
              <a:off x="2180478" y="817939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5" name="Group"/>
            <p:cNvGrpSpPr/>
            <p:nvPr/>
          </p:nvGrpSpPr>
          <p:grpSpPr>
            <a:xfrm>
              <a:off x="1906489" y="2070903"/>
              <a:ext cx="1173404" cy="543199"/>
              <a:chOff x="0" y="0"/>
              <a:chExt cx="1173402" cy="543197"/>
            </a:xfrm>
          </p:grpSpPr>
          <p:sp>
            <p:nvSpPr>
              <p:cNvPr id="5093" name="V2"/>
              <p:cNvSpPr/>
              <p:nvPr/>
            </p:nvSpPr>
            <p:spPr>
              <a:xfrm>
                <a:off x="-1" y="-1"/>
                <a:ext cx="52415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5094" name="[ 1,2]"/>
              <p:cNvSpPr txBox="1"/>
              <p:nvPr/>
            </p:nvSpPr>
            <p:spPr>
              <a:xfrm>
                <a:off x="470311" y="71582"/>
                <a:ext cx="703092" cy="400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5096" name="Line"/>
            <p:cNvSpPr/>
            <p:nvPr/>
          </p:nvSpPr>
          <p:spPr>
            <a:xfrm>
              <a:off x="2168563" y="1644438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099" name="Group"/>
            <p:cNvGrpSpPr/>
            <p:nvPr/>
          </p:nvGrpSpPr>
          <p:grpSpPr>
            <a:xfrm>
              <a:off x="1906489" y="2978913"/>
              <a:ext cx="1419897" cy="719372"/>
              <a:chOff x="0" y="0"/>
              <a:chExt cx="1419895" cy="719370"/>
            </a:xfrm>
          </p:grpSpPr>
          <p:sp>
            <p:nvSpPr>
              <p:cNvPr id="5097" name="V3"/>
              <p:cNvSpPr/>
              <p:nvPr/>
            </p:nvSpPr>
            <p:spPr>
              <a:xfrm>
                <a:off x="0" y="88086"/>
                <a:ext cx="629022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5098" name="[ 1,2,3]"/>
              <p:cNvSpPr txBox="1"/>
              <p:nvPr/>
            </p:nvSpPr>
            <p:spPr>
              <a:xfrm>
                <a:off x="576127" y="0"/>
                <a:ext cx="843769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5100" name="Line"/>
            <p:cNvSpPr/>
            <p:nvPr/>
          </p:nvSpPr>
          <p:spPr>
            <a:xfrm>
              <a:off x="2168563" y="2640534"/>
              <a:ext cx="1" cy="40003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3" name="Group"/>
            <p:cNvGrpSpPr/>
            <p:nvPr/>
          </p:nvGrpSpPr>
          <p:grpSpPr>
            <a:xfrm>
              <a:off x="1849232" y="3986015"/>
              <a:ext cx="1725937" cy="719371"/>
              <a:chOff x="0" y="0"/>
              <a:chExt cx="1725936" cy="719370"/>
            </a:xfrm>
          </p:grpSpPr>
          <p:sp>
            <p:nvSpPr>
              <p:cNvPr id="5101" name="V4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5102" name="[ 1,2,3,4]"/>
              <p:cNvSpPr txBox="1"/>
              <p:nvPr/>
            </p:nvSpPr>
            <p:spPr>
              <a:xfrm>
                <a:off x="700305" y="0"/>
                <a:ext cx="1025632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5104" name="Line"/>
            <p:cNvSpPr/>
            <p:nvPr/>
          </p:nvSpPr>
          <p:spPr>
            <a:xfrm>
              <a:off x="2168563" y="363663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07" name="Group"/>
            <p:cNvGrpSpPr/>
            <p:nvPr/>
          </p:nvGrpSpPr>
          <p:grpSpPr>
            <a:xfrm>
              <a:off x="1888276" y="4938064"/>
              <a:ext cx="1925082" cy="719372"/>
              <a:chOff x="0" y="0"/>
              <a:chExt cx="1925081" cy="719370"/>
            </a:xfrm>
          </p:grpSpPr>
          <p:sp>
            <p:nvSpPr>
              <p:cNvPr id="5105" name="V5"/>
              <p:cNvSpPr/>
              <p:nvPr/>
            </p:nvSpPr>
            <p:spPr>
              <a:xfrm>
                <a:off x="0" y="88086"/>
                <a:ext cx="764600" cy="54319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5106" name="[ 1,10,3,4]"/>
              <p:cNvSpPr txBox="1"/>
              <p:nvPr/>
            </p:nvSpPr>
            <p:spPr>
              <a:xfrm>
                <a:off x="700305" y="0"/>
                <a:ext cx="1224777" cy="7193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5108" name="Line"/>
            <p:cNvSpPr/>
            <p:nvPr/>
          </p:nvSpPr>
          <p:spPr>
            <a:xfrm>
              <a:off x="2207608" y="4588681"/>
              <a:ext cx="1" cy="40003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1" name="Group"/>
            <p:cNvGrpSpPr/>
            <p:nvPr/>
          </p:nvGrpSpPr>
          <p:grpSpPr>
            <a:xfrm>
              <a:off x="2497449" y="5824401"/>
              <a:ext cx="1992814" cy="757119"/>
              <a:chOff x="0" y="0"/>
              <a:chExt cx="1992813" cy="757117"/>
            </a:xfrm>
          </p:grpSpPr>
          <p:sp>
            <p:nvSpPr>
              <p:cNvPr id="5109" name="V6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5110" name="[ 1,15,3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5112" name="Line"/>
            <p:cNvSpPr/>
            <p:nvPr/>
          </p:nvSpPr>
          <p:spPr>
            <a:xfrm>
              <a:off x="2433486" y="5555039"/>
              <a:ext cx="219470" cy="33748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5" name="Group"/>
            <p:cNvGrpSpPr/>
            <p:nvPr/>
          </p:nvGrpSpPr>
          <p:grpSpPr>
            <a:xfrm>
              <a:off x="2396887" y="6836045"/>
              <a:ext cx="2193938" cy="757118"/>
              <a:chOff x="0" y="0"/>
              <a:chExt cx="2193936" cy="757117"/>
            </a:xfrm>
          </p:grpSpPr>
          <p:sp>
            <p:nvSpPr>
              <p:cNvPr id="5113" name="V7"/>
              <p:cNvSpPr/>
              <p:nvPr/>
            </p:nvSpPr>
            <p:spPr>
              <a:xfrm>
                <a:off x="0" y="92708"/>
                <a:ext cx="871383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5114" name="[ 1,15,30,4]"/>
              <p:cNvSpPr txBox="1"/>
              <p:nvPr/>
            </p:nvSpPr>
            <p:spPr>
              <a:xfrm>
                <a:off x="798108" y="0"/>
                <a:ext cx="1395829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5116" name="Line"/>
            <p:cNvSpPr/>
            <p:nvPr/>
          </p:nvSpPr>
          <p:spPr>
            <a:xfrm>
              <a:off x="2909379" y="6555296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19" name="Group"/>
            <p:cNvGrpSpPr/>
            <p:nvPr/>
          </p:nvGrpSpPr>
          <p:grpSpPr>
            <a:xfrm>
              <a:off x="415006" y="5824401"/>
              <a:ext cx="1992815" cy="757119"/>
              <a:chOff x="0" y="0"/>
              <a:chExt cx="1992813" cy="757117"/>
            </a:xfrm>
          </p:grpSpPr>
          <p:sp>
            <p:nvSpPr>
              <p:cNvPr id="5117" name="V8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5118" name="[ 1,100,3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5120" name="Line"/>
            <p:cNvSpPr/>
            <p:nvPr/>
          </p:nvSpPr>
          <p:spPr>
            <a:xfrm flipH="1">
              <a:off x="1188251" y="5407977"/>
              <a:ext cx="833154" cy="561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3" name="Group"/>
            <p:cNvGrpSpPr/>
            <p:nvPr/>
          </p:nvGrpSpPr>
          <p:grpSpPr>
            <a:xfrm>
              <a:off x="365000" y="6847077"/>
              <a:ext cx="1992815" cy="757119"/>
              <a:chOff x="0" y="0"/>
              <a:chExt cx="1992813" cy="757117"/>
            </a:xfrm>
          </p:grpSpPr>
          <p:sp>
            <p:nvSpPr>
              <p:cNvPr id="5121" name="V9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5122" name="[ 1,100,35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5124" name="Line"/>
            <p:cNvSpPr/>
            <p:nvPr/>
          </p:nvSpPr>
          <p:spPr>
            <a:xfrm flipH="1">
              <a:off x="740076" y="6521923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27" name="Group"/>
            <p:cNvGrpSpPr/>
            <p:nvPr/>
          </p:nvGrpSpPr>
          <p:grpSpPr>
            <a:xfrm>
              <a:off x="1018176" y="8218742"/>
              <a:ext cx="1725938" cy="461962"/>
              <a:chOff x="0" y="0"/>
              <a:chExt cx="1725936" cy="461961"/>
            </a:xfrm>
          </p:grpSpPr>
          <p:sp>
            <p:nvSpPr>
              <p:cNvPr id="5125" name="V10"/>
              <p:cNvSpPr/>
              <p:nvPr/>
            </p:nvSpPr>
            <p:spPr>
              <a:xfrm>
                <a:off x="0" y="56566"/>
                <a:ext cx="685504" cy="34882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5126" name="[ 11,100,35,4]"/>
              <p:cNvSpPr txBox="1"/>
              <p:nvPr/>
            </p:nvSpPr>
            <p:spPr>
              <a:xfrm>
                <a:off x="627860" y="0"/>
                <a:ext cx="1098077" cy="461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sp>
          <p:nvSpPr>
            <p:cNvPr id="5128" name="Line"/>
            <p:cNvSpPr/>
            <p:nvPr/>
          </p:nvSpPr>
          <p:spPr>
            <a:xfrm>
              <a:off x="837387" y="7541750"/>
              <a:ext cx="620058" cy="7111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1" name="Group"/>
            <p:cNvGrpSpPr/>
            <p:nvPr/>
          </p:nvGrpSpPr>
          <p:grpSpPr>
            <a:xfrm>
              <a:off x="2920457" y="9723823"/>
              <a:ext cx="1992815" cy="757118"/>
              <a:chOff x="0" y="0"/>
              <a:chExt cx="1992813" cy="757117"/>
            </a:xfrm>
          </p:grpSpPr>
          <p:sp>
            <p:nvSpPr>
              <p:cNvPr id="5129" name="V11"/>
              <p:cNvSpPr/>
              <p:nvPr/>
            </p:nvSpPr>
            <p:spPr>
              <a:xfrm>
                <a:off x="0" y="92708"/>
                <a:ext cx="79150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5130" name="[ 11,10,300,4]"/>
              <p:cNvSpPr txBox="1"/>
              <p:nvPr/>
            </p:nvSpPr>
            <p:spPr>
              <a:xfrm>
                <a:off x="724944" y="0"/>
                <a:ext cx="1267870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5132" name="Line"/>
            <p:cNvSpPr/>
            <p:nvPr/>
          </p:nvSpPr>
          <p:spPr>
            <a:xfrm>
              <a:off x="2229100" y="5545050"/>
              <a:ext cx="757961" cy="441690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35" name="Group"/>
            <p:cNvGrpSpPr/>
            <p:nvPr/>
          </p:nvGrpSpPr>
          <p:grpSpPr>
            <a:xfrm>
              <a:off x="69546" y="8019586"/>
              <a:ext cx="926044" cy="757119"/>
              <a:chOff x="0" y="0"/>
              <a:chExt cx="926042" cy="757117"/>
            </a:xfrm>
          </p:grpSpPr>
          <p:sp>
            <p:nvSpPr>
              <p:cNvPr id="5133" name="V12"/>
              <p:cNvSpPr/>
              <p:nvPr/>
            </p:nvSpPr>
            <p:spPr>
              <a:xfrm>
                <a:off x="173967" y="-1"/>
                <a:ext cx="578108" cy="433686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5134" name="[ 1,100,333,4]"/>
              <p:cNvSpPr txBox="1"/>
              <p:nvPr/>
            </p:nvSpPr>
            <p:spPr>
              <a:xfrm>
                <a:off x="-1" y="304459"/>
                <a:ext cx="926044" cy="452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5136" name="Line"/>
            <p:cNvSpPr/>
            <p:nvPr/>
          </p:nvSpPr>
          <p:spPr>
            <a:xfrm flipH="1">
              <a:off x="387781" y="7340814"/>
              <a:ext cx="281136" cy="73567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37" name="Line"/>
            <p:cNvSpPr/>
            <p:nvPr/>
          </p:nvSpPr>
          <p:spPr>
            <a:xfrm flipH="1">
              <a:off x="722259" y="2391588"/>
              <a:ext cx="1374856" cy="57304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0" name="Group"/>
            <p:cNvGrpSpPr/>
            <p:nvPr/>
          </p:nvGrpSpPr>
          <p:grpSpPr>
            <a:xfrm>
              <a:off x="2827998" y="7621641"/>
              <a:ext cx="1637944" cy="543199"/>
              <a:chOff x="0" y="0"/>
              <a:chExt cx="1637942" cy="543197"/>
            </a:xfrm>
          </p:grpSpPr>
          <p:sp>
            <p:nvSpPr>
              <p:cNvPr id="5138" name="V14"/>
              <p:cNvSpPr/>
              <p:nvPr/>
            </p:nvSpPr>
            <p:spPr>
              <a:xfrm>
                <a:off x="0" y="66514"/>
                <a:ext cx="650555" cy="410170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5139" name="[ 1,15,30,40]"/>
              <p:cNvSpPr txBox="1"/>
              <p:nvPr/>
            </p:nvSpPr>
            <p:spPr>
              <a:xfrm>
                <a:off x="595849" y="0"/>
                <a:ext cx="1042094" cy="5431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5141" name="Line"/>
            <p:cNvSpPr/>
            <p:nvPr/>
          </p:nvSpPr>
          <p:spPr>
            <a:xfrm>
              <a:off x="2876500" y="7378857"/>
              <a:ext cx="1" cy="42102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4" name="Group"/>
            <p:cNvGrpSpPr/>
            <p:nvPr/>
          </p:nvGrpSpPr>
          <p:grpSpPr>
            <a:xfrm>
              <a:off x="1997988" y="10803906"/>
              <a:ext cx="2195444" cy="757119"/>
              <a:chOff x="0" y="0"/>
              <a:chExt cx="2195443" cy="757117"/>
            </a:xfrm>
          </p:grpSpPr>
          <p:sp>
            <p:nvSpPr>
              <p:cNvPr id="5142" name="V15"/>
              <p:cNvSpPr/>
              <p:nvPr/>
            </p:nvSpPr>
            <p:spPr>
              <a:xfrm>
                <a:off x="0" y="92708"/>
                <a:ext cx="871982" cy="571701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5143" name="?"/>
              <p:cNvSpPr txBox="1"/>
              <p:nvPr/>
            </p:nvSpPr>
            <p:spPr>
              <a:xfrm>
                <a:off x="798657" y="0"/>
                <a:ext cx="1396787" cy="757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5145" name="Line"/>
            <p:cNvSpPr/>
            <p:nvPr/>
          </p:nvSpPr>
          <p:spPr>
            <a:xfrm flipH="1">
              <a:off x="2347002" y="10370801"/>
              <a:ext cx="724429" cy="59024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5148" name="Group"/>
            <p:cNvGrpSpPr/>
            <p:nvPr/>
          </p:nvGrpSpPr>
          <p:grpSpPr>
            <a:xfrm>
              <a:off x="397689" y="2904714"/>
              <a:ext cx="1163903" cy="745416"/>
              <a:chOff x="0" y="0"/>
              <a:chExt cx="1163901" cy="745415"/>
            </a:xfrm>
          </p:grpSpPr>
          <p:sp>
            <p:nvSpPr>
              <p:cNvPr id="5146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5147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5150" name="STEP 2, INTERMEDIATE DISCUSSION"/>
          <p:cNvSpPr txBox="1"/>
          <p:nvPr/>
        </p:nvSpPr>
        <p:spPr>
          <a:xfrm>
            <a:off x="25585" y="12840227"/>
            <a:ext cx="9428989" cy="1083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STEP 2, INTERMEDIATE DISCUSSION </a:t>
            </a:r>
          </a:p>
        </p:txBody>
      </p:sp>
      <p:sp>
        <p:nvSpPr>
          <p:cNvPr id="5151" name="Arrow"/>
          <p:cNvSpPr/>
          <p:nvPr/>
        </p:nvSpPr>
        <p:spPr>
          <a:xfrm>
            <a:off x="2078523" y="1644597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52" name="Topostort"/>
          <p:cNvSpPr txBox="1"/>
          <p:nvPr/>
        </p:nvSpPr>
        <p:spPr>
          <a:xfrm rot="16176000">
            <a:off x="1774737" y="1766484"/>
            <a:ext cx="149169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5153" name="mod(f1,30,v7)"/>
          <p:cNvSpPr/>
          <p:nvPr/>
        </p:nvSpPr>
        <p:spPr>
          <a:xfrm>
            <a:off x="3078429" y="559603"/>
            <a:ext cx="1460868" cy="3455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4" name="mod(f1,35,v9)"/>
          <p:cNvSpPr/>
          <p:nvPr/>
        </p:nvSpPr>
        <p:spPr>
          <a:xfrm>
            <a:off x="3078429" y="1151103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55" name="mod(f1,333,v12)"/>
          <p:cNvSpPr/>
          <p:nvPr/>
        </p:nvSpPr>
        <p:spPr>
          <a:xfrm>
            <a:off x="3078429" y="179129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56" name="mod(f1,300,v11)"/>
          <p:cNvSpPr/>
          <p:nvPr/>
        </p:nvSpPr>
        <p:spPr>
          <a:xfrm>
            <a:off x="3140729" y="2359724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57" name="V15"/>
          <p:cNvSpPr/>
          <p:nvPr/>
        </p:nvSpPr>
        <p:spPr>
          <a:xfrm>
            <a:off x="3078429" y="3086427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58" name="mod(f1,30,v7)"/>
          <p:cNvSpPr/>
          <p:nvPr/>
        </p:nvSpPr>
        <p:spPr>
          <a:xfrm>
            <a:off x="408419" y="936640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59" name="mod(f1,35,v9)"/>
          <p:cNvSpPr/>
          <p:nvPr/>
        </p:nvSpPr>
        <p:spPr>
          <a:xfrm>
            <a:off x="408419" y="9957906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0" name="mod(f1,333,v12)"/>
          <p:cNvSpPr/>
          <p:nvPr/>
        </p:nvSpPr>
        <p:spPr>
          <a:xfrm>
            <a:off x="408419" y="10598094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1" name="mod(f1,300,v11)"/>
          <p:cNvSpPr/>
          <p:nvPr/>
        </p:nvSpPr>
        <p:spPr>
          <a:xfrm>
            <a:off x="470719" y="11166527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62" name="V15"/>
          <p:cNvSpPr/>
          <p:nvPr/>
        </p:nvSpPr>
        <p:spPr>
          <a:xfrm>
            <a:off x="408419" y="11893230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63" name="mod(f1,30,v7)"/>
          <p:cNvSpPr/>
          <p:nvPr/>
        </p:nvSpPr>
        <p:spPr>
          <a:xfrm>
            <a:off x="3575245" y="9323149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64" name="mod(f1,35,v9)"/>
          <p:cNvSpPr/>
          <p:nvPr/>
        </p:nvSpPr>
        <p:spPr>
          <a:xfrm>
            <a:off x="3575245" y="9914649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65" name="mod(f1,333,v12)"/>
          <p:cNvSpPr/>
          <p:nvPr/>
        </p:nvSpPr>
        <p:spPr>
          <a:xfrm>
            <a:off x="3575245" y="10554837"/>
            <a:ext cx="1460868" cy="3225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66" name="Rectangle"/>
          <p:cNvSpPr/>
          <p:nvPr/>
        </p:nvSpPr>
        <p:spPr>
          <a:xfrm>
            <a:off x="100779" y="9724433"/>
            <a:ext cx="2200748" cy="1127142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67" name="Option 2"/>
          <p:cNvSpPr txBox="1"/>
          <p:nvPr/>
        </p:nvSpPr>
        <p:spPr>
          <a:xfrm>
            <a:off x="3661179" y="8741349"/>
            <a:ext cx="12890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2</a:t>
            </a:r>
          </a:p>
        </p:txBody>
      </p:sp>
      <p:sp>
        <p:nvSpPr>
          <p:cNvPr id="5168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69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5170" name="Option 1"/>
          <p:cNvSpPr txBox="1"/>
          <p:nvPr/>
        </p:nvSpPr>
        <p:spPr>
          <a:xfrm>
            <a:off x="483135" y="8741349"/>
            <a:ext cx="13737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 1 </a:t>
            </a:r>
          </a:p>
        </p:txBody>
      </p:sp>
      <p:sp>
        <p:nvSpPr>
          <p:cNvPr id="5171" name="/"/>
          <p:cNvSpPr txBox="1"/>
          <p:nvPr/>
        </p:nvSpPr>
        <p:spPr>
          <a:xfrm>
            <a:off x="2465212" y="9753900"/>
            <a:ext cx="638709" cy="1924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400"/>
            </a:lvl1pPr>
          </a:lstStyle>
          <a:p>
            <a:pPr/>
            <a:r>
              <a:t>/</a:t>
            </a:r>
          </a:p>
        </p:txBody>
      </p:sp>
      <p:sp>
        <p:nvSpPr>
          <p:cNvPr id="5172" name="Arrow"/>
          <p:cNvSpPr/>
          <p:nvPr/>
        </p:nvSpPr>
        <p:spPr>
          <a:xfrm>
            <a:off x="6097830" y="1008110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73" name="Suppose…"/>
          <p:cNvSpPr txBox="1"/>
          <p:nvPr/>
        </p:nvSpPr>
        <p:spPr>
          <a:xfrm>
            <a:off x="7974904" y="10024433"/>
            <a:ext cx="1333805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Suppose</a:t>
            </a:r>
          </a:p>
          <a:p>
            <a:pPr/>
            <a:r>
              <a:t>Option 2</a:t>
            </a:r>
          </a:p>
        </p:txBody>
      </p:sp>
      <p:sp>
        <p:nvSpPr>
          <p:cNvPr id="5174" name="mod(f1,300,v11)"/>
          <p:cNvSpPr/>
          <p:nvPr/>
        </p:nvSpPr>
        <p:spPr>
          <a:xfrm>
            <a:off x="13921954" y="9866682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75" name="V15"/>
          <p:cNvSpPr/>
          <p:nvPr/>
        </p:nvSpPr>
        <p:spPr>
          <a:xfrm>
            <a:off x="13859653" y="10593385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76" name="mod(f1,30,v7)"/>
          <p:cNvSpPr/>
          <p:nvPr/>
        </p:nvSpPr>
        <p:spPr>
          <a:xfrm>
            <a:off x="10361739" y="9662156"/>
            <a:ext cx="1460868" cy="3455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mod(f1,30,v7)</a:t>
            </a:r>
          </a:p>
        </p:txBody>
      </p:sp>
      <p:sp>
        <p:nvSpPr>
          <p:cNvPr id="5177" name="mod(f1,35,v9)"/>
          <p:cNvSpPr/>
          <p:nvPr/>
        </p:nvSpPr>
        <p:spPr>
          <a:xfrm>
            <a:off x="10361739" y="10253657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mod(f1,35,v9)</a:t>
            </a:r>
          </a:p>
        </p:txBody>
      </p:sp>
      <p:sp>
        <p:nvSpPr>
          <p:cNvPr id="5178" name="mod(f1,333,v12)"/>
          <p:cNvSpPr/>
          <p:nvPr/>
        </p:nvSpPr>
        <p:spPr>
          <a:xfrm>
            <a:off x="10361739" y="10893845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mod(f1,333,v12)</a:t>
            </a:r>
          </a:p>
        </p:txBody>
      </p:sp>
      <p:sp>
        <p:nvSpPr>
          <p:cNvPr id="5179" name="Rectangle"/>
          <p:cNvSpPr/>
          <p:nvPr/>
        </p:nvSpPr>
        <p:spPr>
          <a:xfrm>
            <a:off x="10116260" y="9358600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0" name="Rectangle"/>
          <p:cNvSpPr/>
          <p:nvPr/>
        </p:nvSpPr>
        <p:spPr>
          <a:xfrm>
            <a:off x="13502413" y="9363182"/>
            <a:ext cx="2131966" cy="2015563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1" name="Rectangle"/>
          <p:cNvSpPr/>
          <p:nvPr/>
        </p:nvSpPr>
        <p:spPr>
          <a:xfrm>
            <a:off x="13826828" y="9665382"/>
            <a:ext cx="2131966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2" name="THIS PART…"/>
          <p:cNvSpPr txBox="1"/>
          <p:nvPr/>
        </p:nvSpPr>
        <p:spPr>
          <a:xfrm>
            <a:off x="9949985" y="11550750"/>
            <a:ext cx="2284376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5183" name="THIS PART…"/>
          <p:cNvSpPr txBox="1"/>
          <p:nvPr/>
        </p:nvSpPr>
        <p:spPr>
          <a:xfrm>
            <a:off x="13270002" y="11550750"/>
            <a:ext cx="2764771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5184" name="THIS WILL DETERMINE…"/>
          <p:cNvSpPr txBox="1"/>
          <p:nvPr/>
        </p:nvSpPr>
        <p:spPr>
          <a:xfrm>
            <a:off x="15912580" y="9655526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5185" name="PIVOT"/>
          <p:cNvSpPr txBox="1"/>
          <p:nvPr/>
        </p:nvSpPr>
        <p:spPr>
          <a:xfrm>
            <a:off x="16558031" y="9304915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5186" name="Rectangle"/>
          <p:cNvSpPr/>
          <p:nvPr/>
        </p:nvSpPr>
        <p:spPr>
          <a:xfrm>
            <a:off x="9922133" y="8748297"/>
            <a:ext cx="8503442" cy="4298934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87" name="mod(f1,300,v11)"/>
          <p:cNvSpPr/>
          <p:nvPr/>
        </p:nvSpPr>
        <p:spPr>
          <a:xfrm>
            <a:off x="3575245" y="1112271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mod(f1,300,v11)</a:t>
            </a:r>
          </a:p>
        </p:txBody>
      </p:sp>
      <p:sp>
        <p:nvSpPr>
          <p:cNvPr id="5188" name="V15"/>
          <p:cNvSpPr/>
          <p:nvPr/>
        </p:nvSpPr>
        <p:spPr>
          <a:xfrm>
            <a:off x="3512945" y="11849414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5189" name="Rectangle"/>
          <p:cNvSpPr/>
          <p:nvPr/>
        </p:nvSpPr>
        <p:spPr>
          <a:xfrm>
            <a:off x="3205305" y="11122711"/>
            <a:ext cx="2200748" cy="1127143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90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5191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5192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19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19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21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21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1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21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21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21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23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21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3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21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21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2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2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22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2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22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22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2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22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2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3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23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24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23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4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3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23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3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3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23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4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24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4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4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24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24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24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24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25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5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6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2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5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2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5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25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5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2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6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26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26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2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6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268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6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8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27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28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27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27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27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27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27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27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28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27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27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279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28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28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28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28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28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28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29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29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29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29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29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29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29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29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29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30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30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30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30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30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0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30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30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31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31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31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31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1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31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31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31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31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32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32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32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32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32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2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32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32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33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33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33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33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3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33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33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33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3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4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4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34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34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34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3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3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3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3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3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35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4" name="mod(V15 ??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7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mod(V15 ??)</a:t>
                  </a:r>
                </a:p>
              </p:txBody>
            </p:sp>
            <p:sp>
              <p:nvSpPr>
                <p:cNvPr id="535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3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3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361" name="STEP 2, INTERMEDIATE DISCUSSION…"/>
          <p:cNvSpPr txBox="1"/>
          <p:nvPr/>
        </p:nvSpPr>
        <p:spPr>
          <a:xfrm>
            <a:off x="5747699" y="11288559"/>
            <a:ext cx="9428989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2, INTERMEDIATE DISCUSSION 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362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363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6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36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66" name="?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536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69" name="Oval"/>
          <p:cNvSpPr/>
          <p:nvPr/>
        </p:nvSpPr>
        <p:spPr>
          <a:xfrm>
            <a:off x="6325337" y="7715358"/>
            <a:ext cx="1784604" cy="123482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0" name="NOTE: IT IS NOT V15"/>
          <p:cNvSpPr txBox="1"/>
          <p:nvPr/>
        </p:nvSpPr>
        <p:spPr>
          <a:xfrm>
            <a:off x="5766867" y="6888639"/>
            <a:ext cx="303306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/>
            <a:r>
              <a:t>NOTE: IT IS NOT V15</a:t>
            </a:r>
          </a:p>
        </p:txBody>
      </p:sp>
      <p:sp>
        <p:nvSpPr>
          <p:cNvPr id="5371" name="Oval"/>
          <p:cNvSpPr/>
          <p:nvPr/>
        </p:nvSpPr>
        <p:spPr>
          <a:xfrm>
            <a:off x="9280702" y="9232631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7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37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37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37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37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grpSp>
        <p:nvGrpSpPr>
          <p:cNvPr id="5390" name="Group"/>
          <p:cNvGrpSpPr/>
          <p:nvPr/>
        </p:nvGrpSpPr>
        <p:grpSpPr>
          <a:xfrm>
            <a:off x="9303529" y="1696273"/>
            <a:ext cx="8526858" cy="4298934"/>
            <a:chOff x="0" y="0"/>
            <a:chExt cx="8526856" cy="4298932"/>
          </a:xfrm>
        </p:grpSpPr>
        <p:sp>
          <p:nvSpPr>
            <p:cNvPr id="5377" name="mod(f1,300,v11)"/>
            <p:cNvSpPr/>
            <p:nvPr/>
          </p:nvSpPr>
          <p:spPr>
            <a:xfrm>
              <a:off x="3999821" y="1118384"/>
              <a:ext cx="1460868" cy="4106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mod(f1,300,v11)</a:t>
              </a:r>
            </a:p>
          </p:txBody>
        </p:sp>
        <p:sp>
          <p:nvSpPr>
            <p:cNvPr id="5378" name="V15"/>
            <p:cNvSpPr/>
            <p:nvPr/>
          </p:nvSpPr>
          <p:spPr>
            <a:xfrm>
              <a:off x="3937520" y="1845087"/>
              <a:ext cx="1460868" cy="34559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379" name="mod(f1,30,v7)"/>
            <p:cNvSpPr/>
            <p:nvPr/>
          </p:nvSpPr>
          <p:spPr>
            <a:xfrm>
              <a:off x="439606" y="913858"/>
              <a:ext cx="1460868" cy="3455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mod(f1,30,v7)</a:t>
              </a:r>
            </a:p>
          </p:txBody>
        </p:sp>
        <p:sp>
          <p:nvSpPr>
            <p:cNvPr id="5380" name="mod(f1,35,v9)"/>
            <p:cNvSpPr/>
            <p:nvPr/>
          </p:nvSpPr>
          <p:spPr>
            <a:xfrm>
              <a:off x="439606" y="1505359"/>
              <a:ext cx="1460868" cy="3942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mod(f1,35,v9)</a:t>
              </a:r>
            </a:p>
          </p:txBody>
        </p:sp>
        <p:sp>
          <p:nvSpPr>
            <p:cNvPr id="5381" name="mod(f1,333,v12)"/>
            <p:cNvSpPr/>
            <p:nvPr/>
          </p:nvSpPr>
          <p:spPr>
            <a:xfrm>
              <a:off x="439606" y="2145547"/>
              <a:ext cx="1460868" cy="3225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mod(f1,333,v12)</a:t>
              </a:r>
            </a:p>
          </p:txBody>
        </p:sp>
        <p:sp>
          <p:nvSpPr>
            <p:cNvPr id="5382" name="Rectangle"/>
            <p:cNvSpPr/>
            <p:nvPr/>
          </p:nvSpPr>
          <p:spPr>
            <a:xfrm>
              <a:off x="194127" y="610302"/>
              <a:ext cx="1951825" cy="218440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Off val="13543"/>
                    <a:alpha val="27717"/>
                  </a:schemeClr>
                </a:gs>
                <a:gs pos="100000">
                  <a:schemeClr val="accent1">
                    <a:hueOff val="117695"/>
                    <a:lumOff val="-11358"/>
                    <a:alpha val="27717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3" name="Rectangle"/>
            <p:cNvSpPr/>
            <p:nvPr/>
          </p:nvSpPr>
          <p:spPr>
            <a:xfrm>
              <a:off x="3580279" y="614884"/>
              <a:ext cx="2131966" cy="201556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22201"/>
                  </a:schemeClr>
                </a:gs>
                <a:gs pos="100000">
                  <a:schemeClr val="accent4">
                    <a:hueOff val="475731"/>
                    <a:satOff val="-4338"/>
                    <a:lumOff val="10182"/>
                    <a:alpha val="22201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4" name="Rectangle"/>
            <p:cNvSpPr/>
            <p:nvPr/>
          </p:nvSpPr>
          <p:spPr>
            <a:xfrm>
              <a:off x="3904695" y="917084"/>
              <a:ext cx="2131966" cy="705139"/>
            </a:xfrm>
            <a:prstGeom prst="rect">
              <a:avLst/>
            </a:prstGeom>
            <a:solidFill>
              <a:schemeClr val="accent3">
                <a:alpha val="41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385" name="THIS PART…"/>
            <p:cNvSpPr txBox="1"/>
            <p:nvPr/>
          </p:nvSpPr>
          <p:spPr>
            <a:xfrm>
              <a:off x="27852" y="2802452"/>
              <a:ext cx="2284376" cy="1217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WILL REMAIN IN</a:t>
              </a:r>
            </a:p>
            <a:p>
              <a:pPr>
                <a:defRPr b="1" sz="2100">
                  <a:solidFill>
                    <a:schemeClr val="accent1">
                      <a:lumOff val="13575"/>
                    </a:schemeClr>
                  </a:solidFill>
                </a:defRPr>
              </a:pPr>
              <a:r>
                <a:t>THE OLD NODE</a:t>
              </a:r>
            </a:p>
          </p:txBody>
        </p:sp>
        <p:sp>
          <p:nvSpPr>
            <p:cNvPr id="5386" name="THIS PART…"/>
            <p:cNvSpPr txBox="1"/>
            <p:nvPr/>
          </p:nvSpPr>
          <p:spPr>
            <a:xfrm>
              <a:off x="3347869" y="2802453"/>
              <a:ext cx="2764771" cy="141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THIS PART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WILL GO TO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THE NEW</a:t>
              </a:r>
            </a:p>
            <a:p>
              <a:pPr>
                <a:defRPr b="1" sz="2100">
                  <a:solidFill>
                    <a:schemeClr val="accent4">
                      <a:hueOff val="475731"/>
                      <a:satOff val="-4338"/>
                      <a:lumOff val="10182"/>
                    </a:schemeClr>
                  </a:solidFill>
                </a:defRPr>
              </a:pPr>
              <a:r>
                <a:t>COPIED NODE</a:t>
              </a:r>
            </a:p>
          </p:txBody>
        </p:sp>
        <p:sp>
          <p:nvSpPr>
            <p:cNvPr id="5387" name="THIS WILL DETERMINE…"/>
            <p:cNvSpPr txBox="1"/>
            <p:nvPr/>
          </p:nvSpPr>
          <p:spPr>
            <a:xfrm>
              <a:off x="5990447" y="907228"/>
              <a:ext cx="2536410" cy="832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THIS WILL DETERMINE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THE DEFAULT VERSION OF </a:t>
              </a:r>
            </a:p>
            <a:p>
              <a:pPr>
                <a:defRPr b="1" sz="1400">
                  <a:solidFill>
                    <a:schemeClr val="accent3"/>
                  </a:solidFill>
                </a:defRPr>
              </a:pPr>
              <a:r>
                <a:t>NEWLY COPIED NODE</a:t>
              </a:r>
            </a:p>
          </p:txBody>
        </p:sp>
        <p:sp>
          <p:nvSpPr>
            <p:cNvPr id="5388" name="PIVOT"/>
            <p:cNvSpPr txBox="1"/>
            <p:nvPr/>
          </p:nvSpPr>
          <p:spPr>
            <a:xfrm>
              <a:off x="6635898" y="556617"/>
              <a:ext cx="913750" cy="468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1900"/>
              </a:lvl1pPr>
            </a:lstStyle>
            <a:p>
              <a:pPr/>
              <a:r>
                <a:t>PIVOT</a:t>
              </a:r>
            </a:p>
          </p:txBody>
        </p:sp>
        <p:sp>
          <p:nvSpPr>
            <p:cNvPr id="5389" name="Rectangle"/>
            <p:cNvSpPr/>
            <p:nvPr/>
          </p:nvSpPr>
          <p:spPr>
            <a:xfrm>
              <a:off x="0" y="0"/>
              <a:ext cx="8503442" cy="4298933"/>
            </a:xfrm>
            <a:prstGeom prst="rect">
              <a:avLst/>
            </a:prstGeom>
            <a:noFill/>
            <a:ln w="12700" cap="flat">
              <a:solidFill>
                <a:schemeClr val="accent2">
                  <a:hueOff val="-206910"/>
                  <a:satOff val="-12829"/>
                  <a:lumOff val="1623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39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0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39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39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39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39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39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39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40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39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0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40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40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40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0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2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40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0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1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42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42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42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2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43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42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42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44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43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4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43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43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3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3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43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3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44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4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3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4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4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44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5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45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45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45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6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2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4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4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468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4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4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471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47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473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4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4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475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4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4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481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483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484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87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485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486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490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488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489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491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4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492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493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495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498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496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497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499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2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500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501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503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06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504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505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507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0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508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509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511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4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512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513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515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18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516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517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519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2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520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521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523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26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524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525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527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0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528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529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531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34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532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533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535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37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0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538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539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541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2" name="STEP 2 - ended…"/>
          <p:cNvSpPr txBox="1"/>
          <p:nvPr/>
        </p:nvSpPr>
        <p:spPr>
          <a:xfrm>
            <a:off x="7608045" y="11288559"/>
            <a:ext cx="5708296" cy="1821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i="1" sz="40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STEP 2 - ended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TRANSFER </a:t>
            </a:r>
            <a:r>
              <a:rPr b="1" u="sng"/>
              <a:t>AROUND 50% </a:t>
            </a:r>
            <a:r>
              <a:t>MODS TO C’</a:t>
            </a:r>
          </a:p>
          <a:p>
            <a:pPr>
              <a:defRPr i="1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FROM C</a:t>
            </a:r>
          </a:p>
        </p:txBody>
      </p:sp>
      <p:sp>
        <p:nvSpPr>
          <p:cNvPr id="554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54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4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4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54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54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54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56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55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6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5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55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5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5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55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5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56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5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58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5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56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56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6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566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5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8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69" name="V15 Mod is defined as user input…"/>
          <p:cNvSpPr txBox="1"/>
          <p:nvPr/>
        </p:nvSpPr>
        <p:spPr>
          <a:xfrm>
            <a:off x="11134270" y="9523750"/>
            <a:ext cx="4676547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V15 Mod is defined as user input </a:t>
            </a:r>
          </a:p>
          <a:p>
            <a:pPr/>
            <a:r>
              <a:t>F1 -&gt; 321</a:t>
            </a:r>
          </a:p>
        </p:txBody>
      </p:sp>
      <p:grpSp>
        <p:nvGrpSpPr>
          <p:cNvPr id="557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57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57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55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5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5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576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5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5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579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58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581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5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5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583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584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585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5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58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606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591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2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3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4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5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6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7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8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599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0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1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2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3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4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05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607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60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0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1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613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611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612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629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614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27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615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16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17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18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619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20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626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6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22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62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28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630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6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6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6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6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6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39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640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641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642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6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6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9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6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6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6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65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6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6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65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65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65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6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6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65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660" name="mod(bp1,C’,v11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v11</a:t>
                  </a:r>
                  <a:r>
                    <a:t>)</a:t>
                  </a:r>
                </a:p>
              </p:txBody>
            </p:sp>
            <p:sp>
              <p:nvSpPr>
                <p:cNvPr id="566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6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66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66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6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66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67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67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67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67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67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7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67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67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67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68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68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68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8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68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68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68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68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68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69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69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69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69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69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69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69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69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70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70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70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0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70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70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70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70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70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71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71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71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71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1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71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71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71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2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72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72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72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2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72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3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72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72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73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2" name="STEP 3…"/>
          <p:cNvSpPr txBox="1"/>
          <p:nvPr/>
        </p:nvSpPr>
        <p:spPr>
          <a:xfrm>
            <a:off x="12501656" y="8092592"/>
            <a:ext cx="4438193" cy="358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3</a:t>
            </a:r>
          </a:p>
          <a:p>
            <a:pPr>
              <a:defRPr b="1" sz="4000"/>
            </a:pPr>
          </a:p>
          <a:p>
            <a:pPr/>
            <a:r>
              <a:t>RECURSIVELY</a:t>
            </a:r>
          </a:p>
          <a:p>
            <a:pPr/>
            <a:r>
              <a:t>MODIFY THE BACK POINTERS</a:t>
            </a:r>
          </a:p>
          <a:p>
            <a:pPr/>
            <a:r>
              <a:t>OF SUCCESSOR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update(D,bp1,C’,v11)</a:t>
            </a:r>
          </a:p>
        </p:txBody>
      </p:sp>
      <p:sp>
        <p:nvSpPr>
          <p:cNvPr id="5733" name="Note: Here We Are Not  Replacing The Back-pointers…"/>
          <p:cNvSpPr txBox="1"/>
          <p:nvPr/>
        </p:nvSpPr>
        <p:spPr>
          <a:xfrm>
            <a:off x="10382487" y="11416476"/>
            <a:ext cx="7858355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Note: Here We Are Not  Replacing The Back-pointers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Rather adding mods for bp too (unlike Partial)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This is why, we are strong more number of MODS per</a:t>
            </a:r>
          </a:p>
          <a:p>
            <a:pPr>
              <a:defRPr b="1">
                <a:gradFill flip="none" rotWithShape="1">
                  <a:gsLst>
                    <a:gs pos="0">
                      <a:srgbClr val="1DFFCC"/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Node  </a:t>
            </a:r>
          </a:p>
        </p:txBody>
      </p:sp>
      <p:sp>
        <p:nvSpPr>
          <p:cNvPr id="573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3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75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73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4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3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73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3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4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74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4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74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44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7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7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5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752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5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54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75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237599">
            <a:off x="12634782" y="8563490"/>
            <a:ext cx="4941886" cy="101601"/>
          </a:xfrm>
          <a:prstGeom prst="rect">
            <a:avLst/>
          </a:prstGeom>
        </p:spPr>
      </p:pic>
      <p:sp>
        <p:nvSpPr>
          <p:cNvPr id="5757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poison wrt v2</a:t>
            </a:r>
          </a:p>
        </p:txBody>
      </p:sp>
      <p:grpSp>
        <p:nvGrpSpPr>
          <p:cNvPr id="576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75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75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7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7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7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7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7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7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7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7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7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7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7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7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7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7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7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7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7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7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8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7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7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58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8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8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8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8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8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8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8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8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583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58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1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8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2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82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82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58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26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5827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5828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5829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583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583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6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37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583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85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83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84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84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84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584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584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585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84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84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584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584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84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85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85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85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5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585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585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586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585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586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586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586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586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586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6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586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586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587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587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587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587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7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587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587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587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587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588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588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588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588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588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8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588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588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589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589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589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589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89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589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589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589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589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590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590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0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590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590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590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0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590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591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591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591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1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1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591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591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591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20" name="STEP 4…"/>
          <p:cNvSpPr txBox="1"/>
          <p:nvPr/>
        </p:nvSpPr>
        <p:spPr>
          <a:xfrm>
            <a:off x="12402875" y="8611725"/>
            <a:ext cx="5114241" cy="336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</a:t>
            </a:r>
            <a:r>
              <a:rPr i="1" spc="-59" sz="3000" u="sng"/>
              <a:t>v11</a:t>
            </a:r>
            <a:r>
              <a:t>)</a:t>
            </a:r>
          </a:p>
        </p:txBody>
      </p:sp>
      <p:sp>
        <p:nvSpPr>
          <p:cNvPr id="592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593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592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3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2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592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2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2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592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2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593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2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30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593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3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3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93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93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4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94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4332336">
            <a:off x="12340027" y="8902232"/>
            <a:ext cx="5608766" cy="101601"/>
          </a:xfrm>
          <a:prstGeom prst="rect">
            <a:avLst/>
          </a:prstGeom>
        </p:spPr>
      </p:pic>
      <p:sp>
        <p:nvSpPr>
          <p:cNvPr id="5943" name="Note:…"/>
          <p:cNvSpPr txBox="1"/>
          <p:nvPr/>
        </p:nvSpPr>
        <p:spPr>
          <a:xfrm>
            <a:off x="6626122" y="2266564"/>
            <a:ext cx="10286899" cy="4052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The argument is v11, because a NEW NODE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Has been sliced off with def. Version v11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So, we send Update Query to B to add a fwd pointer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 a v11.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 no need to add v11 under v2 as we already know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V11 is topologically at lower position wrt v2</a:t>
            </a:r>
          </a:p>
        </p:txBody>
      </p:sp>
      <p:grpSp>
        <p:nvGrpSpPr>
          <p:cNvPr id="59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59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59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3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59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59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5949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52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5953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54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59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5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56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5957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5958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5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5962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979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5964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5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6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7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8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69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0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1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2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3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4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5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6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7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978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980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598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2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983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5986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5984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5985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002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5987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00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5988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989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5990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5991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5992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993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5999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59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5995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599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59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01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003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01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00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1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0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00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0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0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00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01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01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1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12" name="mod(f1,10,v5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mod(f1,10,v5)</a:t>
                  </a:r>
                </a:p>
              </p:txBody>
            </p:sp>
            <p:sp>
              <p:nvSpPr>
                <p:cNvPr id="6013" name="mod(f1,15,v6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014" name="mod(f1,100,v8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015" name="mod(f1,111,v13)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</p:grpSp>
        </p:grpSp>
        <p:sp>
          <p:nvSpPr>
            <p:cNvPr id="601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02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2" name="Line"/>
          <p:cNvSpPr/>
          <p:nvPr/>
        </p:nvSpPr>
        <p:spPr>
          <a:xfrm>
            <a:off x="798655" y="7164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2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39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02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03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025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02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02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028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029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030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03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03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032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033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03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03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038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040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41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44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042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043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047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045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046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048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1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049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050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052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5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053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054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056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59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057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058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060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3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061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062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064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67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065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066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068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1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069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070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072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5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073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074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076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79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077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078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080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3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081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082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084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87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085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086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088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1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089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090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092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4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097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095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096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098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9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10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0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10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10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10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05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10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2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10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2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0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10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1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11" name="Rectangle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2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113" name="Rectangle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grpSp>
            <p:nvGrpSpPr>
              <p:cNvPr id="611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1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15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1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21" name="Rectangle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23" name="Mod 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 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124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1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1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12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1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1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12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13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3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1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1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133" name="Rectangle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1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1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13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14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142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43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146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144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145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147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mod(f1,10,v5)"/>
          <p:cNvSpPr/>
          <p:nvPr/>
        </p:nvSpPr>
        <p:spPr>
          <a:xfrm>
            <a:off x="141317" y="154137"/>
            <a:ext cx="1460868" cy="345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150" name="mod(f1,15,v6)"/>
          <p:cNvSpPr/>
          <p:nvPr/>
        </p:nvSpPr>
        <p:spPr>
          <a:xfrm>
            <a:off x="141317" y="591642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151" name="mod(f1,100,v8)"/>
          <p:cNvSpPr/>
          <p:nvPr/>
        </p:nvSpPr>
        <p:spPr>
          <a:xfrm>
            <a:off x="141317" y="1059953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152" name="mod(f1,111,v13)"/>
          <p:cNvSpPr/>
          <p:nvPr/>
        </p:nvSpPr>
        <p:spPr>
          <a:xfrm>
            <a:off x="141317" y="1544641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153" name="mod(f2,C’,v11)"/>
          <p:cNvSpPr/>
          <p:nvPr/>
        </p:nvSpPr>
        <p:spPr>
          <a:xfrm>
            <a:off x="141317" y="2031378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grpSp>
        <p:nvGrpSpPr>
          <p:cNvPr id="6220" name="Group"/>
          <p:cNvGrpSpPr/>
          <p:nvPr/>
        </p:nvGrpSpPr>
        <p:grpSpPr>
          <a:xfrm>
            <a:off x="19658201" y="0"/>
            <a:ext cx="5152498" cy="13716000"/>
            <a:chOff x="0" y="0"/>
            <a:chExt cx="5152497" cy="13716000"/>
          </a:xfrm>
        </p:grpSpPr>
        <p:sp>
          <p:nvSpPr>
            <p:cNvPr id="6154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57" name="Group"/>
            <p:cNvGrpSpPr/>
            <p:nvPr/>
          </p:nvGrpSpPr>
          <p:grpSpPr>
            <a:xfrm>
              <a:off x="1999316" y="1426687"/>
              <a:ext cx="849194" cy="595248"/>
              <a:chOff x="0" y="0"/>
              <a:chExt cx="849192" cy="595247"/>
            </a:xfrm>
          </p:grpSpPr>
          <p:sp>
            <p:nvSpPr>
              <p:cNvPr id="6155" name="V0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V0</a:t>
                </a:r>
              </a:p>
            </p:txBody>
          </p:sp>
          <p:sp>
            <p:nvSpPr>
              <p:cNvPr id="6156" name="[ ]"/>
              <p:cNvSpPr txBox="1"/>
              <p:nvPr/>
            </p:nvSpPr>
            <p:spPr>
              <a:xfrm>
                <a:off x="561508" y="78441"/>
                <a:ext cx="287685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]</a:t>
                </a:r>
              </a:p>
            </p:txBody>
          </p:sp>
        </p:grpSp>
        <p:grpSp>
          <p:nvGrpSpPr>
            <p:cNvPr id="6160" name="Group"/>
            <p:cNvGrpSpPr/>
            <p:nvPr/>
          </p:nvGrpSpPr>
          <p:grpSpPr>
            <a:xfrm>
              <a:off x="1999316" y="2365527"/>
              <a:ext cx="1230536" cy="595248"/>
              <a:chOff x="0" y="0"/>
              <a:chExt cx="1230534" cy="595247"/>
            </a:xfrm>
          </p:grpSpPr>
          <p:sp>
            <p:nvSpPr>
              <p:cNvPr id="6158" name="V1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sp>
            <p:nvSpPr>
              <p:cNvPr id="6159" name="[ 1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[ 1]</a:t>
                </a:r>
              </a:p>
            </p:txBody>
          </p:sp>
        </p:grpSp>
        <p:sp>
          <p:nvSpPr>
            <p:cNvPr id="6161" name="Line"/>
            <p:cNvSpPr/>
            <p:nvPr/>
          </p:nvSpPr>
          <p:spPr>
            <a:xfrm>
              <a:off x="2286645" y="1931343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4" name="Group"/>
            <p:cNvGrpSpPr/>
            <p:nvPr/>
          </p:nvGrpSpPr>
          <p:grpSpPr>
            <a:xfrm>
              <a:off x="1999316" y="3304367"/>
              <a:ext cx="1230536" cy="595248"/>
              <a:chOff x="0" y="0"/>
              <a:chExt cx="1230534" cy="595247"/>
            </a:xfrm>
          </p:grpSpPr>
          <p:sp>
            <p:nvSpPr>
              <p:cNvPr id="6162" name="V2"/>
              <p:cNvSpPr/>
              <p:nvPr/>
            </p:nvSpPr>
            <p:spPr>
              <a:xfrm>
                <a:off x="-1" y="-1"/>
                <a:ext cx="549670" cy="595249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sp>
            <p:nvSpPr>
              <p:cNvPr id="6163" name="[ 1,2]"/>
              <p:cNvSpPr txBox="1"/>
              <p:nvPr/>
            </p:nvSpPr>
            <p:spPr>
              <a:xfrm>
                <a:off x="493211" y="78441"/>
                <a:ext cx="737324" cy="4383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[ 1,2]</a:t>
                </a:r>
              </a:p>
            </p:txBody>
          </p:sp>
        </p:grpSp>
        <p:sp>
          <p:nvSpPr>
            <p:cNvPr id="6165" name="Line"/>
            <p:cNvSpPr/>
            <p:nvPr/>
          </p:nvSpPr>
          <p:spPr>
            <a:xfrm>
              <a:off x="2274150" y="2837037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68" name="Group"/>
            <p:cNvGrpSpPr/>
            <p:nvPr/>
          </p:nvGrpSpPr>
          <p:grpSpPr>
            <a:xfrm>
              <a:off x="1999316" y="4299384"/>
              <a:ext cx="1489031" cy="788303"/>
              <a:chOff x="0" y="0"/>
              <a:chExt cx="1489030" cy="788301"/>
            </a:xfrm>
          </p:grpSpPr>
          <p:sp>
            <p:nvSpPr>
              <p:cNvPr id="6166" name="V3"/>
              <p:cNvSpPr/>
              <p:nvPr/>
            </p:nvSpPr>
            <p:spPr>
              <a:xfrm>
                <a:off x="0" y="96527"/>
                <a:ext cx="659649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sp>
            <p:nvSpPr>
              <p:cNvPr id="6167" name="[ 1,2,3]"/>
              <p:cNvSpPr txBox="1"/>
              <p:nvPr/>
            </p:nvSpPr>
            <p:spPr>
              <a:xfrm>
                <a:off x="604179" y="0"/>
                <a:ext cx="88485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[ 1,2,3]</a:t>
                </a:r>
              </a:p>
            </p:txBody>
          </p:sp>
        </p:grpSp>
        <p:sp>
          <p:nvSpPr>
            <p:cNvPr id="6169" name="Line"/>
            <p:cNvSpPr/>
            <p:nvPr/>
          </p:nvSpPr>
          <p:spPr>
            <a:xfrm>
              <a:off x="2274150" y="392858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2" name="Group"/>
            <p:cNvGrpSpPr/>
            <p:nvPr/>
          </p:nvGrpSpPr>
          <p:grpSpPr>
            <a:xfrm>
              <a:off x="1939270" y="5402987"/>
              <a:ext cx="1809973" cy="788302"/>
              <a:chOff x="0" y="0"/>
              <a:chExt cx="1809971" cy="788301"/>
            </a:xfrm>
          </p:grpSpPr>
          <p:sp>
            <p:nvSpPr>
              <p:cNvPr id="6170" name="V4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sp>
            <p:nvSpPr>
              <p:cNvPr id="6171" name="[ 1,2,3,4]"/>
              <p:cNvSpPr txBox="1"/>
              <p:nvPr/>
            </p:nvSpPr>
            <p:spPr>
              <a:xfrm>
                <a:off x="734402" y="0"/>
                <a:ext cx="1075570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[ 1,2,3,4]</a:t>
                </a:r>
              </a:p>
            </p:txBody>
          </p:sp>
        </p:grpSp>
        <p:sp>
          <p:nvSpPr>
            <p:cNvPr id="6173" name="Line"/>
            <p:cNvSpPr/>
            <p:nvPr/>
          </p:nvSpPr>
          <p:spPr>
            <a:xfrm>
              <a:off x="2274150" y="5020125"/>
              <a:ext cx="1" cy="43836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76" name="Group"/>
            <p:cNvGrpSpPr/>
            <p:nvPr/>
          </p:nvGrpSpPr>
          <p:grpSpPr>
            <a:xfrm>
              <a:off x="1980216" y="6446263"/>
              <a:ext cx="2018814" cy="788303"/>
              <a:chOff x="0" y="0"/>
              <a:chExt cx="2018813" cy="788301"/>
            </a:xfrm>
          </p:grpSpPr>
          <p:sp>
            <p:nvSpPr>
              <p:cNvPr id="6174" name="V5"/>
              <p:cNvSpPr/>
              <p:nvPr/>
            </p:nvSpPr>
            <p:spPr>
              <a:xfrm>
                <a:off x="0" y="96527"/>
                <a:ext cx="801828" cy="595248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sp>
            <p:nvSpPr>
              <p:cNvPr id="6175" name="[ 1,10,3,4]"/>
              <p:cNvSpPr txBox="1"/>
              <p:nvPr/>
            </p:nvSpPr>
            <p:spPr>
              <a:xfrm>
                <a:off x="734402" y="0"/>
                <a:ext cx="1284412" cy="788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[ 1,10,3,4]</a:t>
                </a:r>
              </a:p>
            </p:txBody>
          </p:sp>
        </p:grpSp>
        <p:sp>
          <p:nvSpPr>
            <p:cNvPr id="6177" name="Line"/>
            <p:cNvSpPr/>
            <p:nvPr/>
          </p:nvSpPr>
          <p:spPr>
            <a:xfrm>
              <a:off x="2315096" y="6063401"/>
              <a:ext cx="1" cy="4383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0" name="Group"/>
            <p:cNvGrpSpPr/>
            <p:nvPr/>
          </p:nvGrpSpPr>
          <p:grpSpPr>
            <a:xfrm>
              <a:off x="2619049" y="7417530"/>
              <a:ext cx="2089844" cy="829666"/>
              <a:chOff x="0" y="0"/>
              <a:chExt cx="2089843" cy="829665"/>
            </a:xfrm>
          </p:grpSpPr>
          <p:sp>
            <p:nvSpPr>
              <p:cNvPr id="6178" name="V6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V6</a:t>
                </a:r>
              </a:p>
            </p:txBody>
          </p:sp>
          <p:sp>
            <p:nvSpPr>
              <p:cNvPr id="6179" name="[ 1,15,3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[ 1,15,3,4]</a:t>
                </a:r>
              </a:p>
            </p:txBody>
          </p:sp>
        </p:grpSp>
        <p:sp>
          <p:nvSpPr>
            <p:cNvPr id="6181" name="Line"/>
            <p:cNvSpPr/>
            <p:nvPr/>
          </p:nvSpPr>
          <p:spPr>
            <a:xfrm>
              <a:off x="2551972" y="7122357"/>
              <a:ext cx="230156" cy="36982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4" name="Group"/>
            <p:cNvGrpSpPr/>
            <p:nvPr/>
          </p:nvGrpSpPr>
          <p:grpSpPr>
            <a:xfrm>
              <a:off x="2513591" y="8526110"/>
              <a:ext cx="2300760" cy="829667"/>
              <a:chOff x="0" y="0"/>
              <a:chExt cx="2300758" cy="829665"/>
            </a:xfrm>
          </p:grpSpPr>
          <p:sp>
            <p:nvSpPr>
              <p:cNvPr id="6182" name="V7"/>
              <p:cNvSpPr/>
              <p:nvPr/>
            </p:nvSpPr>
            <p:spPr>
              <a:xfrm>
                <a:off x="0" y="101592"/>
                <a:ext cx="913811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V7</a:t>
                </a:r>
              </a:p>
            </p:txBody>
          </p:sp>
          <p:sp>
            <p:nvSpPr>
              <p:cNvPr id="6183" name="[ 1,15,30,4]"/>
              <p:cNvSpPr txBox="1"/>
              <p:nvPr/>
            </p:nvSpPr>
            <p:spPr>
              <a:xfrm>
                <a:off x="836968" y="0"/>
                <a:ext cx="1463791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[ 1,15,30,4]</a:t>
                </a:r>
              </a:p>
            </p:txBody>
          </p:sp>
        </p:grpSp>
        <p:sp>
          <p:nvSpPr>
            <p:cNvPr id="6185" name="Line"/>
            <p:cNvSpPr/>
            <p:nvPr/>
          </p:nvSpPr>
          <p:spPr>
            <a:xfrm>
              <a:off x="3051037" y="8218460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88" name="Group"/>
            <p:cNvGrpSpPr/>
            <p:nvPr/>
          </p:nvGrpSpPr>
          <p:grpSpPr>
            <a:xfrm>
              <a:off x="435213" y="7417530"/>
              <a:ext cx="2089844" cy="829666"/>
              <a:chOff x="0" y="0"/>
              <a:chExt cx="2089843" cy="829665"/>
            </a:xfrm>
          </p:grpSpPr>
          <p:sp>
            <p:nvSpPr>
              <p:cNvPr id="6186" name="V8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V8</a:t>
                </a:r>
              </a:p>
            </p:txBody>
          </p:sp>
          <p:sp>
            <p:nvSpPr>
              <p:cNvPr id="6187" name="[ 1,100,3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[ 1,100,30,4]</a:t>
                </a:r>
              </a:p>
            </p:txBody>
          </p:sp>
        </p:grpSp>
        <p:sp>
          <p:nvSpPr>
            <p:cNvPr id="6189" name="Line"/>
            <p:cNvSpPr/>
            <p:nvPr/>
          </p:nvSpPr>
          <p:spPr>
            <a:xfrm flipH="1">
              <a:off x="1246108" y="6961204"/>
              <a:ext cx="873719" cy="61552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2" name="Group"/>
            <p:cNvGrpSpPr/>
            <p:nvPr/>
          </p:nvGrpSpPr>
          <p:grpSpPr>
            <a:xfrm>
              <a:off x="382773" y="8538199"/>
              <a:ext cx="2089844" cy="829667"/>
              <a:chOff x="0" y="0"/>
              <a:chExt cx="2089843" cy="829665"/>
            </a:xfrm>
          </p:grpSpPr>
          <p:sp>
            <p:nvSpPr>
              <p:cNvPr id="6190" name="V9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V9</a:t>
                </a:r>
              </a:p>
            </p:txBody>
          </p:sp>
          <p:sp>
            <p:nvSpPr>
              <p:cNvPr id="6191" name="[ 1,100,35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[ 1,100,35,4]</a:t>
                </a:r>
              </a:p>
            </p:txBody>
          </p:sp>
        </p:grpSp>
        <p:sp>
          <p:nvSpPr>
            <p:cNvPr id="6193" name="Line"/>
            <p:cNvSpPr/>
            <p:nvPr/>
          </p:nvSpPr>
          <p:spPr>
            <a:xfrm flipH="1">
              <a:off x="776111" y="8181888"/>
              <a:ext cx="1" cy="46136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196" name="Group"/>
            <p:cNvGrpSpPr/>
            <p:nvPr/>
          </p:nvGrpSpPr>
          <p:grpSpPr>
            <a:xfrm>
              <a:off x="1067751" y="10041299"/>
              <a:ext cx="1809973" cy="506228"/>
              <a:chOff x="0" y="0"/>
              <a:chExt cx="1809972" cy="506226"/>
            </a:xfrm>
          </p:grpSpPr>
          <p:sp>
            <p:nvSpPr>
              <p:cNvPr id="6194" name="V10"/>
              <p:cNvSpPr/>
              <p:nvPr/>
            </p:nvSpPr>
            <p:spPr>
              <a:xfrm>
                <a:off x="0" y="61987"/>
                <a:ext cx="718881" cy="38225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V10</a:t>
                </a:r>
              </a:p>
            </p:txBody>
          </p:sp>
          <p:sp>
            <p:nvSpPr>
              <p:cNvPr id="6195" name="[ 11,100,35,4]"/>
              <p:cNvSpPr txBox="1"/>
              <p:nvPr/>
            </p:nvSpPr>
            <p:spPr>
              <a:xfrm>
                <a:off x="658430" y="0"/>
                <a:ext cx="1151543" cy="5062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500"/>
                  <a:t>11,100,35,4</a:t>
                </a:r>
                <a:r>
                  <a:t>]</a:t>
                </a:r>
              </a:p>
            </p:txBody>
          </p:sp>
        </p:grpSp>
        <p:grpSp>
          <p:nvGrpSpPr>
            <p:cNvPr id="6199" name="Group"/>
            <p:cNvGrpSpPr/>
            <p:nvPr/>
          </p:nvGrpSpPr>
          <p:grpSpPr>
            <a:xfrm>
              <a:off x="3062653" y="11690598"/>
              <a:ext cx="2089845" cy="829666"/>
              <a:chOff x="0" y="0"/>
              <a:chExt cx="2089843" cy="829665"/>
            </a:xfrm>
          </p:grpSpPr>
          <p:sp>
            <p:nvSpPr>
              <p:cNvPr id="6197" name="V11"/>
              <p:cNvSpPr/>
              <p:nvPr/>
            </p:nvSpPr>
            <p:spPr>
              <a:xfrm>
                <a:off x="0" y="101592"/>
                <a:ext cx="830040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sp>
            <p:nvSpPr>
              <p:cNvPr id="6198" name="[ 11,10,300,4]"/>
              <p:cNvSpPr txBox="1"/>
              <p:nvPr/>
            </p:nvSpPr>
            <p:spPr>
              <a:xfrm>
                <a:off x="760241" y="0"/>
                <a:ext cx="1329603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[ 11,10,300,4]</a:t>
                </a:r>
              </a:p>
            </p:txBody>
          </p:sp>
        </p:grpSp>
        <p:sp>
          <p:nvSpPr>
            <p:cNvPr id="6200" name="Line"/>
            <p:cNvSpPr/>
            <p:nvPr/>
          </p:nvSpPr>
          <p:spPr>
            <a:xfrm>
              <a:off x="2337635" y="7111411"/>
              <a:ext cx="794865" cy="484014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3" name="Group"/>
            <p:cNvGrpSpPr/>
            <p:nvPr/>
          </p:nvGrpSpPr>
          <p:grpSpPr>
            <a:xfrm>
              <a:off x="72933" y="9823060"/>
              <a:ext cx="971133" cy="829666"/>
              <a:chOff x="0" y="0"/>
              <a:chExt cx="971131" cy="829665"/>
            </a:xfrm>
          </p:grpSpPr>
          <p:sp>
            <p:nvSpPr>
              <p:cNvPr id="6201" name="V12"/>
              <p:cNvSpPr/>
              <p:nvPr/>
            </p:nvSpPr>
            <p:spPr>
              <a:xfrm>
                <a:off x="182438" y="-1"/>
                <a:ext cx="606256" cy="47524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V12</a:t>
                </a:r>
              </a:p>
            </p:txBody>
          </p:sp>
          <p:sp>
            <p:nvSpPr>
              <p:cNvPr id="6202" name="[ 1,100,333,4]"/>
              <p:cNvSpPr txBox="1"/>
              <p:nvPr/>
            </p:nvSpPr>
            <p:spPr>
              <a:xfrm>
                <a:off x="-1" y="333632"/>
                <a:ext cx="971133" cy="496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900"/>
                </a:pPr>
                <a:r>
                  <a:t>[ </a:t>
                </a:r>
                <a:r>
                  <a:rPr sz="1200"/>
                  <a:t>1,100,333,4</a:t>
                </a:r>
                <a:r>
                  <a:t>]</a:t>
                </a:r>
              </a:p>
            </p:txBody>
          </p:sp>
        </p:grpSp>
        <p:sp>
          <p:nvSpPr>
            <p:cNvPr id="6204" name="Line"/>
            <p:cNvSpPr/>
            <p:nvPr/>
          </p:nvSpPr>
          <p:spPr>
            <a:xfrm flipH="1">
              <a:off x="406662" y="9079246"/>
              <a:ext cx="294825" cy="80617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5" name="Line"/>
            <p:cNvSpPr/>
            <p:nvPr/>
          </p:nvSpPr>
          <p:spPr>
            <a:xfrm flipV="1">
              <a:off x="26769" y="0"/>
              <a:ext cx="1" cy="13716000"/>
            </a:xfrm>
            <a:prstGeom prst="line">
              <a:avLst/>
            </a:prstGeom>
            <a:noFill/>
            <a:ln w="38100" cap="rnd">
              <a:solidFill>
                <a:srgbClr val="FFFFF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06" name="Line"/>
            <p:cNvSpPr/>
            <p:nvPr/>
          </p:nvSpPr>
          <p:spPr>
            <a:xfrm flipH="1">
              <a:off x="757427" y="3655781"/>
              <a:ext cx="1441796" cy="62795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09" name="Group"/>
            <p:cNvGrpSpPr/>
            <p:nvPr/>
          </p:nvGrpSpPr>
          <p:grpSpPr>
            <a:xfrm>
              <a:off x="2965693" y="9386983"/>
              <a:ext cx="1717695" cy="595248"/>
              <a:chOff x="0" y="0"/>
              <a:chExt cx="1717693" cy="595247"/>
            </a:xfrm>
          </p:grpSpPr>
          <p:sp>
            <p:nvSpPr>
              <p:cNvPr id="6207" name="V14"/>
              <p:cNvSpPr/>
              <p:nvPr/>
            </p:nvSpPr>
            <p:spPr>
              <a:xfrm>
                <a:off x="0" y="72887"/>
                <a:ext cx="682230" cy="449473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V14</a:t>
                </a:r>
              </a:p>
            </p:txBody>
          </p:sp>
          <p:sp>
            <p:nvSpPr>
              <p:cNvPr id="6208" name="[ 1,15,30,40]"/>
              <p:cNvSpPr txBox="1"/>
              <p:nvPr/>
            </p:nvSpPr>
            <p:spPr>
              <a:xfrm>
                <a:off x="624861" y="0"/>
                <a:ext cx="1092833" cy="595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100"/>
                </a:pPr>
                <a:r>
                  <a:t>[ </a:t>
                </a:r>
                <a:r>
                  <a:rPr sz="1400"/>
                  <a:t>1,15,30,40</a:t>
                </a:r>
                <a:r>
                  <a:t>]</a:t>
                </a:r>
              </a:p>
            </p:txBody>
          </p:sp>
        </p:grpSp>
        <p:sp>
          <p:nvSpPr>
            <p:cNvPr id="6210" name="Line"/>
            <p:cNvSpPr/>
            <p:nvPr/>
          </p:nvSpPr>
          <p:spPr>
            <a:xfrm>
              <a:off x="3016557" y="9120936"/>
              <a:ext cx="1" cy="46136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3" name="Group"/>
            <p:cNvGrpSpPr/>
            <p:nvPr/>
          </p:nvGrpSpPr>
          <p:grpSpPr>
            <a:xfrm>
              <a:off x="2095270" y="12874176"/>
              <a:ext cx="2302340" cy="829667"/>
              <a:chOff x="0" y="0"/>
              <a:chExt cx="2302338" cy="829665"/>
            </a:xfrm>
          </p:grpSpPr>
          <p:sp>
            <p:nvSpPr>
              <p:cNvPr id="6211" name="V15"/>
              <p:cNvSpPr/>
              <p:nvPr/>
            </p:nvSpPr>
            <p:spPr>
              <a:xfrm>
                <a:off x="0" y="101592"/>
                <a:ext cx="914438" cy="62648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V15</a:t>
                </a:r>
              </a:p>
            </p:txBody>
          </p:sp>
          <p:sp>
            <p:nvSpPr>
              <p:cNvPr id="6212" name="[ 11,30,321,4]"/>
              <p:cNvSpPr txBox="1"/>
              <p:nvPr/>
            </p:nvSpPr>
            <p:spPr>
              <a:xfrm>
                <a:off x="837543" y="0"/>
                <a:ext cx="1464796" cy="829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900"/>
                </a:lvl1pPr>
              </a:lstStyle>
              <a:p>
                <a:pPr/>
                <a:r>
                  <a:t>[ 11,30,321,4]</a:t>
                </a:r>
              </a:p>
            </p:txBody>
          </p:sp>
        </p:grpSp>
        <p:sp>
          <p:nvSpPr>
            <p:cNvPr id="6214" name="Line"/>
            <p:cNvSpPr/>
            <p:nvPr/>
          </p:nvSpPr>
          <p:spPr>
            <a:xfrm flipH="1">
              <a:off x="2461277" y="12399571"/>
              <a:ext cx="759701" cy="64680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15" name="Version tree"/>
            <p:cNvSpPr txBox="1"/>
            <p:nvPr/>
          </p:nvSpPr>
          <p:spPr>
            <a:xfrm>
              <a:off x="0" y="1035027"/>
              <a:ext cx="15414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chemeClr val="accent6">
                      <a:satOff val="15236"/>
                      <a:lumOff val="17673"/>
                    </a:schemeClr>
                  </a:solidFill>
                </a:defRPr>
              </a:lvl1pPr>
            </a:lstStyle>
            <a:p>
              <a:pPr/>
              <a:r>
                <a:t>Version tree</a:t>
              </a:r>
            </a:p>
          </p:txBody>
        </p:sp>
        <p:sp>
          <p:nvSpPr>
            <p:cNvPr id="6216" name="Line"/>
            <p:cNvSpPr/>
            <p:nvPr/>
          </p:nvSpPr>
          <p:spPr>
            <a:xfrm>
              <a:off x="866865" y="9299437"/>
              <a:ext cx="650249" cy="7793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6219" name="Group"/>
            <p:cNvGrpSpPr/>
            <p:nvPr/>
          </p:nvGrpSpPr>
          <p:grpSpPr>
            <a:xfrm>
              <a:off x="551499" y="4289649"/>
              <a:ext cx="1163903" cy="745416"/>
              <a:chOff x="0" y="0"/>
              <a:chExt cx="1163901" cy="745415"/>
            </a:xfrm>
          </p:grpSpPr>
          <p:sp>
            <p:nvSpPr>
              <p:cNvPr id="6217" name="V13"/>
              <p:cNvSpPr/>
              <p:nvPr/>
            </p:nvSpPr>
            <p:spPr>
              <a:xfrm>
                <a:off x="0" y="91275"/>
                <a:ext cx="559169" cy="562865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V13</a:t>
                </a:r>
              </a:p>
            </p:txBody>
          </p:sp>
          <p:sp>
            <p:nvSpPr>
              <p:cNvPr id="6218" name="[ 111,13]"/>
              <p:cNvSpPr txBox="1"/>
              <p:nvPr/>
            </p:nvSpPr>
            <p:spPr>
              <a:xfrm>
                <a:off x="413834" y="0"/>
                <a:ext cx="750068" cy="745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/>
                </a:lvl1pPr>
              </a:lstStyle>
              <a:p>
                <a:pPr/>
                <a:r>
                  <a:t>[ 111,13]</a:t>
                </a:r>
              </a:p>
            </p:txBody>
          </p:sp>
        </p:grpSp>
      </p:grpSp>
      <p:sp>
        <p:nvSpPr>
          <p:cNvPr id="6221" name="Arrow"/>
          <p:cNvSpPr/>
          <p:nvPr/>
        </p:nvSpPr>
        <p:spPr>
          <a:xfrm>
            <a:off x="1699374" y="786865"/>
            <a:ext cx="884120" cy="705139"/>
          </a:xfrm>
          <a:prstGeom prst="rightArrow">
            <a:avLst>
              <a:gd name="adj1" fmla="val 32000"/>
              <a:gd name="adj2" fmla="val 80245"/>
            </a:avLst>
          </a:prstGeom>
          <a:blipFill>
            <a:blip r:embed="rId2">
              <a:alphaModFix amt="6503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22" name="Topostort"/>
          <p:cNvSpPr txBox="1"/>
          <p:nvPr/>
        </p:nvSpPr>
        <p:spPr>
          <a:xfrm rot="16176000">
            <a:off x="1395588" y="908751"/>
            <a:ext cx="14916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Topostort </a:t>
            </a:r>
          </a:p>
        </p:txBody>
      </p:sp>
      <p:sp>
        <p:nvSpPr>
          <p:cNvPr id="6223" name="HOW TO DO THE SPLITTING?…"/>
          <p:cNvSpPr txBox="1"/>
          <p:nvPr/>
        </p:nvSpPr>
        <p:spPr>
          <a:xfrm>
            <a:off x="6432491" y="511433"/>
            <a:ext cx="9764854" cy="125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HOW TO DO THE SPLITTING?</a:t>
            </a:r>
          </a:p>
          <a:p>
            <a: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pPr>
            <a:r>
              <a:t>ARBITRARILY OR IN A SPECIFIC ORDER?</a:t>
            </a:r>
          </a:p>
        </p:txBody>
      </p:sp>
      <p:sp>
        <p:nvSpPr>
          <p:cNvPr id="6224" name="TOPOLOGICALLY SORT THESE MODS ACCORDING TO THE VERSION ORDER…"/>
          <p:cNvSpPr txBox="1"/>
          <p:nvPr/>
        </p:nvSpPr>
        <p:spPr>
          <a:xfrm>
            <a:off x="5106616" y="1984792"/>
            <a:ext cx="12629389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TOPOLOGICALLY SORT THESE MODS ACCORDING TO THE VERSION ORDER</a:t>
            </a:r>
          </a:p>
          <a:p>
            <a:pPr/>
            <a:r>
              <a:t>(if Vy is SUCCESOR of Vx, then Vy is considered Greater - hence Vy will got to right subtree)</a:t>
            </a:r>
          </a:p>
          <a:p>
            <a:pPr/>
            <a:r>
              <a:t>Thus, you create an Ascending Order</a:t>
            </a:r>
          </a:p>
        </p:txBody>
      </p:sp>
      <p:sp>
        <p:nvSpPr>
          <p:cNvPr id="6225" name="Choose…"/>
          <p:cNvSpPr txBox="1"/>
          <p:nvPr/>
        </p:nvSpPr>
        <p:spPr>
          <a:xfrm>
            <a:off x="5821290" y="4877177"/>
            <a:ext cx="10304984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Choose </a:t>
            </a:r>
          </a:p>
          <a:p>
            <a:pPr>
              <a:defRPr b="1"/>
            </a:pPr>
            <a:r>
              <a:t>A Candidate Mod as pivot</a:t>
            </a:r>
          </a:p>
          <a:p>
            <a:pPr>
              <a:defRPr b="1" i="1"/>
            </a:pPr>
          </a:p>
          <a:p>
            <a:pPr/>
            <a:r>
              <a:t> Which has most number of mods who are strictly successors of that pivot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  <a:r>
              <a:t>In Topological Order </a:t>
            </a:r>
          </a:p>
          <a:p>
            <a:pPr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</a:defRPr>
            </a:pPr>
          </a:p>
          <a:p>
            <a: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pPr>
            <a:r>
              <a:t>Then transfer that pivot along with its successors to the new copy.</a:t>
            </a:r>
          </a:p>
        </p:txBody>
      </p:sp>
      <p:sp>
        <p:nvSpPr>
          <p:cNvPr id="6226" name="🤔"/>
          <p:cNvSpPr txBox="1"/>
          <p:nvPr/>
        </p:nvSpPr>
        <p:spPr>
          <a:xfrm>
            <a:off x="14673167" y="3400114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7" name="🤔"/>
          <p:cNvSpPr txBox="1"/>
          <p:nvPr/>
        </p:nvSpPr>
        <p:spPr>
          <a:xfrm flipH="1">
            <a:off x="4861258" y="-70579"/>
            <a:ext cx="17018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500"/>
            </a:lvl1pPr>
          </a:lstStyle>
          <a:p>
            <a:pPr/>
            <a:r>
              <a:t>🤔</a:t>
            </a:r>
          </a:p>
        </p:txBody>
      </p:sp>
      <p:sp>
        <p:nvSpPr>
          <p:cNvPr id="6228" name="Who will go to New Copy??"/>
          <p:cNvSpPr txBox="1"/>
          <p:nvPr/>
        </p:nvSpPr>
        <p:spPr>
          <a:xfrm>
            <a:off x="8112663" y="4156414"/>
            <a:ext cx="64045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800"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Who will go to New Copy??</a:t>
            </a:r>
          </a:p>
        </p:txBody>
      </p:sp>
      <p:sp>
        <p:nvSpPr>
          <p:cNvPr id="6229" name="mod(f1,100,v8)"/>
          <p:cNvSpPr/>
          <p:nvPr/>
        </p:nvSpPr>
        <p:spPr>
          <a:xfrm>
            <a:off x="12425740" y="10777371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30" name="mod(f1,111,v13)"/>
          <p:cNvSpPr/>
          <p:nvPr/>
        </p:nvSpPr>
        <p:spPr>
          <a:xfrm>
            <a:off x="8031153" y="10323166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31" name="mod(f2,C’,v11)"/>
          <p:cNvSpPr/>
          <p:nvPr/>
        </p:nvSpPr>
        <p:spPr>
          <a:xfrm>
            <a:off x="12425740" y="1135044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32" name="mod(f1,10,v5)"/>
          <p:cNvSpPr/>
          <p:nvPr/>
        </p:nvSpPr>
        <p:spPr>
          <a:xfrm>
            <a:off x="12425740" y="9888713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33" name="mod(f1,15,v6)"/>
          <p:cNvSpPr/>
          <p:nvPr/>
        </p:nvSpPr>
        <p:spPr>
          <a:xfrm>
            <a:off x="12425740" y="10326218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34" name="Rectangle"/>
          <p:cNvSpPr/>
          <p:nvPr/>
        </p:nvSpPr>
        <p:spPr>
          <a:xfrm>
            <a:off x="1041060" y="9521541"/>
            <a:ext cx="2200748" cy="2008188"/>
          </a:xfrm>
          <a:prstGeom prst="rect">
            <a:avLst/>
          </a:prstGeom>
          <a:solidFill>
            <a:schemeClr val="accent6">
              <a:alpha val="3926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5" name="Rectangle"/>
          <p:cNvSpPr/>
          <p:nvPr/>
        </p:nvSpPr>
        <p:spPr>
          <a:xfrm>
            <a:off x="7812472" y="9242456"/>
            <a:ext cx="1951826" cy="2184401"/>
          </a:xfrm>
          <a:prstGeom prst="rect">
            <a:avLst/>
          </a:prstGeom>
          <a:gradFill>
            <a:gsLst>
              <a:gs pos="0">
                <a:schemeClr val="accent1">
                  <a:lumOff val="13543"/>
                  <a:alpha val="27717"/>
                </a:schemeClr>
              </a:gs>
              <a:gs pos="100000">
                <a:schemeClr val="accent1">
                  <a:hueOff val="117695"/>
                  <a:lumOff val="-11358"/>
                  <a:alpha val="277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6" name="Rectangle"/>
          <p:cNvSpPr/>
          <p:nvPr/>
        </p:nvSpPr>
        <p:spPr>
          <a:xfrm>
            <a:off x="12012408" y="9515580"/>
            <a:ext cx="2074662" cy="2298827"/>
          </a:xfrm>
          <a:prstGeom prst="rect">
            <a:avLst/>
          </a:prstGeom>
          <a:gradFill>
            <a:gsLst>
              <a:gs pos="0">
                <a:schemeClr val="accent5">
                  <a:alpha val="22201"/>
                </a:schemeClr>
              </a:gs>
              <a:gs pos="100000">
                <a:schemeClr val="accent4">
                  <a:hueOff val="475731"/>
                  <a:satOff val="-4338"/>
                  <a:lumOff val="10182"/>
                  <a:alpha val="2220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7" name="THIS PART…"/>
          <p:cNvSpPr txBox="1"/>
          <p:nvPr/>
        </p:nvSpPr>
        <p:spPr>
          <a:xfrm>
            <a:off x="7533770" y="11713661"/>
            <a:ext cx="2284375" cy="1217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WILL REMAIN IN</a:t>
            </a:r>
          </a:p>
          <a:p>
            <a:pPr>
              <a:defRPr b="1" sz="2100">
                <a:solidFill>
                  <a:schemeClr val="accent1">
                    <a:lumOff val="13575"/>
                  </a:schemeClr>
                </a:solidFill>
              </a:defRPr>
            </a:pPr>
            <a:r>
              <a:t>THE OLD NODE</a:t>
            </a:r>
          </a:p>
        </p:txBody>
      </p:sp>
      <p:sp>
        <p:nvSpPr>
          <p:cNvPr id="6238" name="THIS PART…"/>
          <p:cNvSpPr txBox="1"/>
          <p:nvPr/>
        </p:nvSpPr>
        <p:spPr>
          <a:xfrm>
            <a:off x="11773789" y="11759505"/>
            <a:ext cx="2764770" cy="1414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THIS PART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WILL GO TO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THE NEW</a:t>
            </a:r>
          </a:p>
          <a:p>
            <a:pPr>
              <a:defRPr b="1" sz="21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COPIED NODE</a:t>
            </a:r>
          </a:p>
        </p:txBody>
      </p:sp>
      <p:sp>
        <p:nvSpPr>
          <p:cNvPr id="6239" name="THIS WILL DETERMINE…"/>
          <p:cNvSpPr txBox="1"/>
          <p:nvPr/>
        </p:nvSpPr>
        <p:spPr>
          <a:xfrm>
            <a:off x="14704902" y="9644753"/>
            <a:ext cx="2536410" cy="8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1400">
                <a:solidFill>
                  <a:schemeClr val="accent3"/>
                </a:solidFill>
              </a:defRPr>
            </a:pPr>
            <a:r>
              <a:t>THIS WILL DETERMINE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THE DEFAULT VERSION OF </a:t>
            </a:r>
          </a:p>
          <a:p>
            <a:pPr>
              <a:defRPr b="1" sz="1400">
                <a:solidFill>
                  <a:schemeClr val="accent3"/>
                </a:solidFill>
              </a:defRPr>
            </a:pPr>
            <a:r>
              <a:t>NEWLY COPIED NODE</a:t>
            </a:r>
          </a:p>
        </p:txBody>
      </p:sp>
      <p:sp>
        <p:nvSpPr>
          <p:cNvPr id="6240" name="PIVOT"/>
          <p:cNvSpPr txBox="1"/>
          <p:nvPr/>
        </p:nvSpPr>
        <p:spPr>
          <a:xfrm>
            <a:off x="15279261" y="9325646"/>
            <a:ext cx="913751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  <p:sp>
        <p:nvSpPr>
          <p:cNvPr id="6241" name="Arrow"/>
          <p:cNvSpPr/>
          <p:nvPr/>
        </p:nvSpPr>
        <p:spPr>
          <a:xfrm>
            <a:off x="3967817" y="1012049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2" name="Rectangle"/>
          <p:cNvSpPr/>
          <p:nvPr/>
        </p:nvSpPr>
        <p:spPr>
          <a:xfrm>
            <a:off x="12285356" y="9511901"/>
            <a:ext cx="2388425" cy="705139"/>
          </a:xfrm>
          <a:prstGeom prst="rect">
            <a:avLst/>
          </a:prstGeom>
          <a:solidFill>
            <a:schemeClr val="accent3">
              <a:alpha val="41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3" name="Rectangle"/>
          <p:cNvSpPr/>
          <p:nvPr/>
        </p:nvSpPr>
        <p:spPr>
          <a:xfrm>
            <a:off x="7599847" y="8833236"/>
            <a:ext cx="9916391" cy="4298933"/>
          </a:xfrm>
          <a:prstGeom prst="rect">
            <a:avLst/>
          </a:prstGeom>
          <a:ln w="127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44" name="mod(f1,10,v5)"/>
          <p:cNvSpPr/>
          <p:nvPr/>
        </p:nvSpPr>
        <p:spPr>
          <a:xfrm>
            <a:off x="2991942" y="30131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45" name="mod(f1,15,v6)"/>
          <p:cNvSpPr/>
          <p:nvPr/>
        </p:nvSpPr>
        <p:spPr>
          <a:xfrm>
            <a:off x="2991942" y="738822"/>
            <a:ext cx="1460868" cy="3942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46" name="mod(f1,100,v8)"/>
          <p:cNvSpPr/>
          <p:nvPr/>
        </p:nvSpPr>
        <p:spPr>
          <a:xfrm>
            <a:off x="2991942" y="122555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47" name="mod(f1,111,v13)"/>
          <p:cNvSpPr/>
          <p:nvPr/>
        </p:nvSpPr>
        <p:spPr>
          <a:xfrm>
            <a:off x="2991942" y="226821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48" name="mod(f2,C’,v11)"/>
          <p:cNvSpPr/>
          <p:nvPr/>
        </p:nvSpPr>
        <p:spPr>
          <a:xfrm>
            <a:off x="2991942" y="1779421"/>
            <a:ext cx="1460868" cy="34559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49" name="mod(f1,10,v5)"/>
          <p:cNvSpPr/>
          <p:nvPr/>
        </p:nvSpPr>
        <p:spPr>
          <a:xfrm>
            <a:off x="1411000" y="9700007"/>
            <a:ext cx="1460868" cy="345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mod(f1,10,v5)</a:t>
            </a:r>
          </a:p>
        </p:txBody>
      </p:sp>
      <p:sp>
        <p:nvSpPr>
          <p:cNvPr id="6250" name="mod(f1,15,v6)"/>
          <p:cNvSpPr/>
          <p:nvPr/>
        </p:nvSpPr>
        <p:spPr>
          <a:xfrm>
            <a:off x="1411000" y="10137513"/>
            <a:ext cx="1460868" cy="3942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mod(f1,15,v6)</a:t>
            </a:r>
          </a:p>
        </p:txBody>
      </p:sp>
      <p:sp>
        <p:nvSpPr>
          <p:cNvPr id="6251" name="mod(f1,100,v8)"/>
          <p:cNvSpPr/>
          <p:nvPr/>
        </p:nvSpPr>
        <p:spPr>
          <a:xfrm>
            <a:off x="1411000" y="10624249"/>
            <a:ext cx="1460868" cy="4106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mod(f1,100,v8)</a:t>
            </a:r>
          </a:p>
        </p:txBody>
      </p:sp>
      <p:sp>
        <p:nvSpPr>
          <p:cNvPr id="6252" name="mod(f1,111,v13)"/>
          <p:cNvSpPr/>
          <p:nvPr/>
        </p:nvSpPr>
        <p:spPr>
          <a:xfrm>
            <a:off x="1411000" y="11666908"/>
            <a:ext cx="1460868" cy="3225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mod(f1,111,v13)</a:t>
            </a:r>
          </a:p>
        </p:txBody>
      </p:sp>
      <p:sp>
        <p:nvSpPr>
          <p:cNvPr id="6253" name="mod(f2,C’,v11)"/>
          <p:cNvSpPr/>
          <p:nvPr/>
        </p:nvSpPr>
        <p:spPr>
          <a:xfrm>
            <a:off x="1411000" y="11178111"/>
            <a:ext cx="1460868" cy="34559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1400"/>
            </a:lvl1pPr>
          </a:lstStyle>
          <a:p>
            <a:pPr/>
            <a:r>
              <a:t>mod(f2,C’,v11)</a:t>
            </a:r>
          </a:p>
        </p:txBody>
      </p:sp>
      <p:sp>
        <p:nvSpPr>
          <p:cNvPr id="6254" name="Open problem!!…"/>
          <p:cNvSpPr txBox="1"/>
          <p:nvPr/>
        </p:nvSpPr>
        <p:spPr>
          <a:xfrm rot="19107105">
            <a:off x="299954" y="5025447"/>
            <a:ext cx="7017818" cy="157571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Open problem!!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 am still thinking for an optimisation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Here. Any one help!!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25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26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25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25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5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6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26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6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26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26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26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26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266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26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27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287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272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3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4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5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6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7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8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79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0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1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2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3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4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5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286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288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28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9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29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29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29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31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29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0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29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9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29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29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30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0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30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30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03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30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0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09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311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32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31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2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1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31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1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1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31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31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32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1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2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32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32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2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2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32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2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3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46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3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3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332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3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3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335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336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337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3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3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339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340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3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3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345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347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48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1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349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350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354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352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353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355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58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356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357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359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2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360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361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363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66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364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365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367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0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368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369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371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4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372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373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375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78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376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377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379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2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380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381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383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86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384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385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387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0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388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389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391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4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392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393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395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398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396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397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399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1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04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402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403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405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06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40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1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40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40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41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12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sp>
        <p:nvSpPr>
          <p:cNvPr id="6413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29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41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2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15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41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1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18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41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20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42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2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22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423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424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42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2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430" name="ModLogs of B is full!…"/>
          <p:cNvSpPr txBox="1"/>
          <p:nvPr/>
        </p:nvSpPr>
        <p:spPr>
          <a:xfrm>
            <a:off x="11784106" y="5382305"/>
            <a:ext cx="581650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ModLogs of B is full!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So create a copy of B at v15 and so on …</a:t>
            </a:r>
          </a:p>
        </p:txBody>
      </p:sp>
      <p:sp>
        <p:nvSpPr>
          <p:cNvPr id="6431" name="Line"/>
          <p:cNvSpPr/>
          <p:nvPr/>
        </p:nvSpPr>
        <p:spPr>
          <a:xfrm flipV="1">
            <a:off x="4077591" y="10690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4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4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3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4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3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43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3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4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40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4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4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4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4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448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49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0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453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451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452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454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5" name="Oval"/>
          <p:cNvSpPr/>
          <p:nvPr/>
        </p:nvSpPr>
        <p:spPr>
          <a:xfrm>
            <a:off x="8819793" y="6301344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6" name="Oval"/>
          <p:cNvSpPr/>
          <p:nvPr/>
        </p:nvSpPr>
        <p:spPr>
          <a:xfrm>
            <a:off x="6377658" y="4582915"/>
            <a:ext cx="2035216" cy="704616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57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8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59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60" name="PIVOT"/>
          <p:cNvSpPr txBox="1"/>
          <p:nvPr/>
        </p:nvSpPr>
        <p:spPr>
          <a:xfrm>
            <a:off x="6837860" y="4246081"/>
            <a:ext cx="913750" cy="46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1900"/>
            </a:lvl1pPr>
          </a:lstStyle>
          <a:p>
            <a:pPr/>
            <a:r>
              <a:t>PIVOT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7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46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47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463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6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46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466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46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68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47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46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470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471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472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47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47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493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478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79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0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1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2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3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4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5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6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7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8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89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0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1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92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494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49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6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97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500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498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499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516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501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14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502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503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04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05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506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507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513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50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09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51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1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15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517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533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51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53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519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52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52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522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523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524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53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52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526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527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52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52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532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534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35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38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536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537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541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539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540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542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5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543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544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546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49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547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548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550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3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551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552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554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57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555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556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558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1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559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560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562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5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563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564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566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69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567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568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570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3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571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572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574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77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575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576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578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1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579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580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582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85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583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584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586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88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1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589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590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592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3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59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59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59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59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59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599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61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60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1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0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60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0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0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60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0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61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0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0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0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61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61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1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616" name="Oval"/>
          <p:cNvSpPr/>
          <p:nvPr/>
        </p:nvSpPr>
        <p:spPr>
          <a:xfrm>
            <a:off x="9585652" y="9632850"/>
            <a:ext cx="1270001" cy="595249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617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20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618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619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621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2" name="RECURSIVELY…"/>
          <p:cNvSpPr txBox="1"/>
          <p:nvPr/>
        </p:nvSpPr>
        <p:spPr>
          <a:xfrm>
            <a:off x="12643678" y="5137854"/>
            <a:ext cx="4438194" cy="1996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BACK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LATEST SUCCESSOR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update(C’, bp1,B’,v5)</a:t>
            </a:r>
          </a:p>
        </p:txBody>
      </p:sp>
      <p:sp>
        <p:nvSpPr>
          <p:cNvPr id="6623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24" name="Oval"/>
          <p:cNvSpPr/>
          <p:nvPr/>
        </p:nvSpPr>
        <p:spPr>
          <a:xfrm>
            <a:off x="15849279" y="6280356"/>
            <a:ext cx="1356856" cy="1155288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64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62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3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2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62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2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2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63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3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63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3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3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63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63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63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3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4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4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66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6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4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6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4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65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5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6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5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65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65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6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5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66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66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medy in Full Persistent 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Remedy in Full Persistent Mode</a:t>
            </a:r>
          </a:p>
        </p:txBody>
      </p:sp>
      <p:sp>
        <p:nvSpPr>
          <p:cNvPr id="252" name="V5"/>
          <p:cNvSpPr/>
          <p:nvPr/>
        </p:nvSpPr>
        <p:spPr>
          <a:xfrm>
            <a:off x="4021419" y="441241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V5</a:t>
            </a:r>
          </a:p>
        </p:txBody>
      </p:sp>
      <p:sp>
        <p:nvSpPr>
          <p:cNvPr id="253" name="V6"/>
          <p:cNvSpPr/>
          <p:nvPr/>
        </p:nvSpPr>
        <p:spPr>
          <a:xfrm>
            <a:off x="4021419" y="5816458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V6</a:t>
            </a:r>
          </a:p>
        </p:txBody>
      </p:sp>
      <p:sp>
        <p:nvSpPr>
          <p:cNvPr id="254" name="V7"/>
          <p:cNvSpPr/>
          <p:nvPr/>
        </p:nvSpPr>
        <p:spPr>
          <a:xfrm>
            <a:off x="4021419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V7</a:t>
            </a:r>
          </a:p>
        </p:txBody>
      </p:sp>
      <p:sp>
        <p:nvSpPr>
          <p:cNvPr id="255" name="V9"/>
          <p:cNvSpPr/>
          <p:nvPr/>
        </p:nvSpPr>
        <p:spPr>
          <a:xfrm>
            <a:off x="4021419" y="8423105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V9</a:t>
            </a:r>
          </a:p>
        </p:txBody>
      </p:sp>
      <p:sp>
        <p:nvSpPr>
          <p:cNvPr id="256" name="V11"/>
          <p:cNvSpPr/>
          <p:nvPr/>
        </p:nvSpPr>
        <p:spPr>
          <a:xfrm>
            <a:off x="4021419" y="9927877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V11</a:t>
            </a:r>
          </a:p>
        </p:txBody>
      </p:sp>
      <p:sp>
        <p:nvSpPr>
          <p:cNvPr id="257" name="V13"/>
          <p:cNvSpPr/>
          <p:nvPr/>
        </p:nvSpPr>
        <p:spPr>
          <a:xfrm>
            <a:off x="4021419" y="11432650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V13</a:t>
            </a:r>
          </a:p>
        </p:txBody>
      </p:sp>
      <p:sp>
        <p:nvSpPr>
          <p:cNvPr id="258" name="Line"/>
          <p:cNvSpPr/>
          <p:nvPr/>
        </p:nvSpPr>
        <p:spPr>
          <a:xfrm>
            <a:off x="4570065" y="506407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>
            <a:off x="4570065" y="641775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>
            <a:off x="4570065" y="794771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>
            <a:off x="4570065" y="9301397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>
            <a:off x="4570065" y="10568153"/>
            <a:ext cx="1" cy="9079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START"/>
          <p:cNvSpPr/>
          <p:nvPr/>
        </p:nvSpPr>
        <p:spPr>
          <a:xfrm>
            <a:off x="1296288" y="2728339"/>
            <a:ext cx="1110670" cy="949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264" name="A"/>
          <p:cNvSpPr/>
          <p:nvPr/>
        </p:nvSpPr>
        <p:spPr>
          <a:xfrm>
            <a:off x="3355396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5" name="1"/>
          <p:cNvSpPr/>
          <p:nvPr/>
        </p:nvSpPr>
        <p:spPr>
          <a:xfrm>
            <a:off x="3414840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Rectangle"/>
          <p:cNvSpPr/>
          <p:nvPr/>
        </p:nvSpPr>
        <p:spPr>
          <a:xfrm>
            <a:off x="5105599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9" name="Connection Line"/>
          <p:cNvSpPr/>
          <p:nvPr/>
        </p:nvSpPr>
        <p:spPr>
          <a:xfrm>
            <a:off x="2052772" y="3277519"/>
            <a:ext cx="1779096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8" name="Rectangle"/>
          <p:cNvSpPr/>
          <p:nvPr/>
        </p:nvSpPr>
        <p:spPr>
          <a:xfrm>
            <a:off x="4290722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9" name="V1"/>
          <p:cNvSpPr/>
          <p:nvPr/>
        </p:nvSpPr>
        <p:spPr>
          <a:xfrm>
            <a:off x="4290722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5417482" y="2614491"/>
            <a:ext cx="3912286" cy="1569091"/>
            <a:chOff x="0" y="0"/>
            <a:chExt cx="3912285" cy="1569090"/>
          </a:xfrm>
        </p:grpSpPr>
        <p:grpSp>
          <p:nvGrpSpPr>
            <p:cNvPr id="274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70" name="B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1" name="2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0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75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" name="V2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</p:grpSp>
      <p:sp>
        <p:nvSpPr>
          <p:cNvPr id="278" name="C"/>
          <p:cNvSpPr/>
          <p:nvPr/>
        </p:nvSpPr>
        <p:spPr>
          <a:xfrm>
            <a:off x="10150805" y="2614491"/>
            <a:ext cx="2609662" cy="1177498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79" name="3"/>
          <p:cNvSpPr/>
          <p:nvPr/>
        </p:nvSpPr>
        <p:spPr>
          <a:xfrm>
            <a:off x="1021024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0" name="Rectangle"/>
          <p:cNvSpPr/>
          <p:nvPr/>
        </p:nvSpPr>
        <p:spPr>
          <a:xfrm>
            <a:off x="11901008" y="2728339"/>
            <a:ext cx="734039" cy="949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1" name="Connection Line"/>
          <p:cNvSpPr/>
          <p:nvPr/>
        </p:nvSpPr>
        <p:spPr>
          <a:xfrm>
            <a:off x="8848180" y="3277519"/>
            <a:ext cx="1779097" cy="906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98" fill="norm" stroke="1" extrusionOk="0">
                <a:moveTo>
                  <a:pt x="0" y="0"/>
                </a:moveTo>
                <a:cubicBezTo>
                  <a:pt x="1481" y="18419"/>
                  <a:pt x="8681" y="21600"/>
                  <a:pt x="21600" y="9542"/>
                </a:cubicBezTo>
              </a:path>
            </a:pathLst>
          </a:cu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headEnd type="oval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82" name="Rectangle"/>
          <p:cNvSpPr/>
          <p:nvPr/>
        </p:nvSpPr>
        <p:spPr>
          <a:xfrm>
            <a:off x="11086131" y="3382629"/>
            <a:ext cx="673734" cy="33747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3" name="V3"/>
          <p:cNvSpPr/>
          <p:nvPr/>
        </p:nvSpPr>
        <p:spPr>
          <a:xfrm>
            <a:off x="11086131" y="2733276"/>
            <a:ext cx="673734" cy="337475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12340291" y="2614491"/>
            <a:ext cx="3912286" cy="1569091"/>
            <a:chOff x="0" y="0"/>
            <a:chExt cx="3912285" cy="1569090"/>
          </a:xfrm>
        </p:grpSpPr>
        <p:grpSp>
          <p:nvGrpSpPr>
            <p:cNvPr id="288" name="Group"/>
            <p:cNvGrpSpPr/>
            <p:nvPr/>
          </p:nvGrpSpPr>
          <p:grpSpPr>
            <a:xfrm>
              <a:off x="-1" y="-1"/>
              <a:ext cx="3912287" cy="1569092"/>
              <a:chOff x="0" y="0"/>
              <a:chExt cx="3912285" cy="1569090"/>
            </a:xfrm>
          </p:grpSpPr>
          <p:sp>
            <p:nvSpPr>
              <p:cNvPr id="284" name="D"/>
              <p:cNvSpPr/>
              <p:nvPr/>
            </p:nvSpPr>
            <p:spPr>
              <a:xfrm>
                <a:off x="1302624" y="0"/>
                <a:ext cx="2609662" cy="1177498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285" name="4"/>
              <p:cNvSpPr/>
              <p:nvPr/>
            </p:nvSpPr>
            <p:spPr>
              <a:xfrm>
                <a:off x="136206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286" name="-"/>
              <p:cNvSpPr/>
              <p:nvPr/>
            </p:nvSpPr>
            <p:spPr>
              <a:xfrm>
                <a:off x="3052827" y="113848"/>
                <a:ext cx="734039" cy="949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-</a:t>
                </a:r>
              </a:p>
            </p:txBody>
          </p:sp>
          <p:sp>
            <p:nvSpPr>
              <p:cNvPr id="322" name="Connection Line"/>
              <p:cNvSpPr/>
              <p:nvPr/>
            </p:nvSpPr>
            <p:spPr>
              <a:xfrm>
                <a:off x="0" y="663027"/>
                <a:ext cx="1779096" cy="906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98" fill="norm" stroke="1" extrusionOk="0">
                    <a:moveTo>
                      <a:pt x="0" y="0"/>
                    </a:moveTo>
                    <a:cubicBezTo>
                      <a:pt x="1481" y="18419"/>
                      <a:pt x="8681" y="21600"/>
                      <a:pt x="21600" y="9542"/>
                    </a:cubicBezTo>
                  </a:path>
                </a:pathLst>
              </a:custGeom>
              <a:noFill/>
              <a:ln w="63500" cap="flat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prstDash val="solid"/>
                <a:miter lim="400000"/>
                <a:headEnd type="oval" w="med" len="med"/>
                <a:tailEnd type="arrow" w="med" len="med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89" name="Rectangle"/>
            <p:cNvSpPr/>
            <p:nvPr/>
          </p:nvSpPr>
          <p:spPr>
            <a:xfrm>
              <a:off x="2237950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0" name="V4"/>
            <p:cNvSpPr/>
            <p:nvPr/>
          </p:nvSpPr>
          <p:spPr>
            <a:xfrm>
              <a:off x="2237950" y="118785"/>
              <a:ext cx="673734" cy="337475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</p:grpSp>
      <p:sp>
        <p:nvSpPr>
          <p:cNvPr id="292" name="V8"/>
          <p:cNvSpPr/>
          <p:nvPr/>
        </p:nvSpPr>
        <p:spPr>
          <a:xfrm>
            <a:off x="10925702" y="4231351"/>
            <a:ext cx="1097291" cy="9079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V8</a:t>
            </a:r>
          </a:p>
        </p:txBody>
      </p:sp>
      <p:sp>
        <p:nvSpPr>
          <p:cNvPr id="293" name="V10"/>
          <p:cNvSpPr/>
          <p:nvPr/>
        </p:nvSpPr>
        <p:spPr>
          <a:xfrm>
            <a:off x="10925702" y="5635399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V10</a:t>
            </a:r>
          </a:p>
        </p:txBody>
      </p:sp>
      <p:sp>
        <p:nvSpPr>
          <p:cNvPr id="294" name="V12"/>
          <p:cNvSpPr/>
          <p:nvPr/>
        </p:nvSpPr>
        <p:spPr>
          <a:xfrm>
            <a:off x="10925702" y="6938723"/>
            <a:ext cx="1097291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V12</a:t>
            </a:r>
          </a:p>
        </p:txBody>
      </p:sp>
      <p:sp>
        <p:nvSpPr>
          <p:cNvPr id="295" name="Line"/>
          <p:cNvSpPr/>
          <p:nvPr/>
        </p:nvSpPr>
        <p:spPr>
          <a:xfrm>
            <a:off x="11474347" y="4883013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1474347" y="6236699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4570065" y="3534117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11455635" y="3556551"/>
            <a:ext cx="1" cy="9079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99" name="Table"/>
          <p:cNvGraphicFramePr/>
          <p:nvPr/>
        </p:nvGraphicFramePr>
        <p:xfrm>
          <a:off x="21563734" y="11901235"/>
          <a:ext cx="2526915" cy="11126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90880"/>
                <a:gridCol w="1823333"/>
              </a:tblGrid>
              <a:tr h="54997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6">
                            <a:hueOff val="-539065"/>
                            <a:satOff val="8416"/>
                            <a:lumOff val="-25222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</a:rPr>
                        <a:t>Read Only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3308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Current Node (both read and modify)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0" name="We can modify any node at any version"/>
          <p:cNvSpPr txBox="1"/>
          <p:nvPr/>
        </p:nvSpPr>
        <p:spPr>
          <a:xfrm>
            <a:off x="5698990" y="9524693"/>
            <a:ext cx="55452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modify any node at any version </a:t>
            </a:r>
          </a:p>
        </p:txBody>
      </p:sp>
      <p:sp>
        <p:nvSpPr>
          <p:cNvPr id="301" name="Line"/>
          <p:cNvSpPr/>
          <p:nvPr/>
        </p:nvSpPr>
        <p:spPr>
          <a:xfrm>
            <a:off x="5111472" y="7587787"/>
            <a:ext cx="726556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4697185" y="1226457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. . ."/>
          <p:cNvSpPr txBox="1"/>
          <p:nvPr/>
        </p:nvSpPr>
        <p:spPr>
          <a:xfrm>
            <a:off x="6460146" y="1265166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4" name="Line"/>
          <p:cNvSpPr/>
          <p:nvPr/>
        </p:nvSpPr>
        <p:spPr>
          <a:xfrm>
            <a:off x="11426909" y="7718351"/>
            <a:ext cx="1554778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5" name=". . ."/>
          <p:cNvSpPr txBox="1"/>
          <p:nvPr/>
        </p:nvSpPr>
        <p:spPr>
          <a:xfrm>
            <a:off x="13189870" y="8105440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06" name="No concept of…"/>
          <p:cNvSpPr txBox="1"/>
          <p:nvPr/>
        </p:nvSpPr>
        <p:spPr>
          <a:xfrm>
            <a:off x="18543048" y="2602966"/>
            <a:ext cx="3555696" cy="10804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 concept of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Read Only Version</a:t>
            </a:r>
          </a:p>
        </p:txBody>
      </p:sp>
      <p:sp>
        <p:nvSpPr>
          <p:cNvPr id="307" name="V14"/>
          <p:cNvSpPr/>
          <p:nvPr/>
        </p:nvSpPr>
        <p:spPr>
          <a:xfrm>
            <a:off x="5801338" y="7520182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V14</a:t>
            </a:r>
          </a:p>
        </p:txBody>
      </p:sp>
      <p:sp>
        <p:nvSpPr>
          <p:cNvPr id="308" name="V15"/>
          <p:cNvSpPr/>
          <p:nvPr/>
        </p:nvSpPr>
        <p:spPr>
          <a:xfrm>
            <a:off x="12910210" y="6098877"/>
            <a:ext cx="1097292" cy="907959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V15</a:t>
            </a:r>
          </a:p>
        </p:txBody>
      </p:sp>
      <p:sp>
        <p:nvSpPr>
          <p:cNvPr id="309" name="Line"/>
          <p:cNvSpPr/>
          <p:nvPr/>
        </p:nvSpPr>
        <p:spPr>
          <a:xfrm>
            <a:off x="12105809" y="6117584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0" name="V16"/>
          <p:cNvSpPr/>
          <p:nvPr/>
        </p:nvSpPr>
        <p:spPr>
          <a:xfrm>
            <a:off x="7587352" y="7119781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V16</a:t>
            </a:r>
          </a:p>
        </p:txBody>
      </p:sp>
      <p:sp>
        <p:nvSpPr>
          <p:cNvPr id="311" name="Line"/>
          <p:cNvSpPr/>
          <p:nvPr/>
        </p:nvSpPr>
        <p:spPr>
          <a:xfrm flipV="1">
            <a:off x="6778763" y="7513165"/>
            <a:ext cx="1193912" cy="3081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2" name="Line"/>
          <p:cNvSpPr/>
          <p:nvPr/>
        </p:nvSpPr>
        <p:spPr>
          <a:xfrm>
            <a:off x="6707673" y="8292775"/>
            <a:ext cx="726557" cy="30901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3" name="V17"/>
          <p:cNvSpPr/>
          <p:nvPr/>
        </p:nvSpPr>
        <p:spPr>
          <a:xfrm>
            <a:off x="7397539" y="8225170"/>
            <a:ext cx="1097292" cy="907960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V17</a:t>
            </a:r>
          </a:p>
        </p:txBody>
      </p:sp>
      <p:sp>
        <p:nvSpPr>
          <p:cNvPr id="314" name="Line"/>
          <p:cNvSpPr/>
          <p:nvPr/>
        </p:nvSpPr>
        <p:spPr>
          <a:xfrm>
            <a:off x="8591975" y="7904436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5" name=". . ."/>
          <p:cNvSpPr txBox="1"/>
          <p:nvPr/>
        </p:nvSpPr>
        <p:spPr>
          <a:xfrm>
            <a:off x="10239987" y="8145826"/>
            <a:ext cx="5379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6" name="Line"/>
          <p:cNvSpPr/>
          <p:nvPr/>
        </p:nvSpPr>
        <p:spPr>
          <a:xfrm>
            <a:off x="13876194" y="6707905"/>
            <a:ext cx="1554779" cy="50325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. . ."/>
          <p:cNvSpPr txBox="1"/>
          <p:nvPr/>
        </p:nvSpPr>
        <p:spPr>
          <a:xfrm>
            <a:off x="15639156" y="7094994"/>
            <a:ext cx="5379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18" name="Simulation is shown in the next page …"/>
          <p:cNvSpPr txBox="1"/>
          <p:nvPr/>
        </p:nvSpPr>
        <p:spPr>
          <a:xfrm>
            <a:off x="10259969" y="12289699"/>
            <a:ext cx="54662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Simulation is shown in the next page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6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6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66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6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6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67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67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67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6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6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67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67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67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6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68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9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68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8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69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69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70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0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70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70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70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72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70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1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70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70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0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1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71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71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71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71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1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71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71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1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2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72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73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72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73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72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72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72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72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72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72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73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73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73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73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73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73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73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73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4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4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74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74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74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74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74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74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74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74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75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75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75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75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5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75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75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75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76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76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76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6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76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76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76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76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76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77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77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77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77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7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77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77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77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78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78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78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8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78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78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78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78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78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79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79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679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679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679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8" name="PTO-&gt;"/>
          <p:cNvSpPr txBox="1"/>
          <p:nvPr/>
        </p:nvSpPr>
        <p:spPr>
          <a:xfrm>
            <a:off x="14862497" y="13025552"/>
            <a:ext cx="10479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PTO-&gt;</a:t>
            </a:r>
          </a:p>
        </p:txBody>
      </p:sp>
      <p:sp>
        <p:nvSpPr>
          <p:cNvPr id="6799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02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6800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6801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6803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4" name="STEP 4…"/>
          <p:cNvSpPr txBox="1"/>
          <p:nvPr/>
        </p:nvSpPr>
        <p:spPr>
          <a:xfrm>
            <a:off x="12305655" y="1707575"/>
            <a:ext cx="5114240" cy="3334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000"/>
            </a:pPr>
            <a:r>
              <a:t>STEP 4</a:t>
            </a:r>
          </a:p>
          <a:p>
            <a:pPr/>
          </a:p>
          <a:p>
            <a:pPr/>
            <a:r>
              <a:t>RECURSIVELY </a:t>
            </a:r>
          </a:p>
          <a:p>
            <a:pPr/>
            <a:r>
              <a:t>MODIFY THE FORWARD POINTERS</a:t>
            </a:r>
          </a:p>
          <a:p>
            <a:pPr/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4">
                    <a:hueOff val="-613784"/>
                    <a:lumOff val="1275"/>
                  </a:schemeClr>
                </a:solidFill>
              </a:defRPr>
            </a:pPr>
            <a:r>
              <a:t>update(B,f2,C’,v11)</a:t>
            </a:r>
          </a:p>
        </p:txBody>
      </p:sp>
      <p:grpSp>
        <p:nvGrpSpPr>
          <p:cNvPr id="682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680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1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0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680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0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0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681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1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681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1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1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1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681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681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1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6821" name="Oval"/>
          <p:cNvSpPr/>
          <p:nvPr/>
        </p:nvSpPr>
        <p:spPr>
          <a:xfrm>
            <a:off x="9262525" y="9182159"/>
            <a:ext cx="1270001" cy="595248"/>
          </a:xfrm>
          <a:prstGeom prst="ellipse">
            <a:avLst/>
          </a:prstGeom>
          <a:solidFill>
            <a:schemeClr val="accent5">
              <a:alpha val="269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82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2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682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682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682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28" name="RECURSIVELY…"/>
          <p:cNvSpPr txBox="1"/>
          <p:nvPr/>
        </p:nvSpPr>
        <p:spPr>
          <a:xfrm>
            <a:off x="12301171" y="4880186"/>
            <a:ext cx="5114241" cy="1996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RECURSIVELY 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MODIFY THE FORWARD POINTERS</a:t>
            </a:r>
          </a:p>
          <a:p>
            <a: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pPr>
            <a:r>
              <a:t>OF ANCESTORS</a:t>
            </a:r>
          </a:p>
          <a:p>
            <a:pPr/>
          </a:p>
          <a:p>
            <a:pPr>
              <a:lnSpc>
                <a:spcPct val="80000"/>
              </a:lnSpc>
              <a:defRPr b="1" spc="-56" sz="2800">
                <a:solidFill>
                  <a:schemeClr val="accent3">
                    <a:hueOff val="552055"/>
                    <a:lumOff val="-12548"/>
                  </a:schemeClr>
                </a:solidFill>
              </a:defRPr>
            </a:pPr>
            <a:r>
              <a:t>update(A,f2,B’,v5)</a:t>
            </a:r>
          </a:p>
        </p:txBody>
      </p:sp>
      <p:sp>
        <p:nvSpPr>
          <p:cNvPr id="6829" name="Here, we face no problem…"/>
          <p:cNvSpPr txBox="1"/>
          <p:nvPr/>
        </p:nvSpPr>
        <p:spPr>
          <a:xfrm>
            <a:off x="13243444" y="7155766"/>
            <a:ext cx="3393949" cy="100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000"/>
            </a:pPr>
            <a:r>
              <a:t>Here, we face no problem</a:t>
            </a:r>
          </a:p>
          <a:p>
            <a:pPr>
              <a:defRPr i="1" sz="2000"/>
            </a:pPr>
            <a:r>
              <a:t>As A has sufficient mod logs </a:t>
            </a:r>
          </a:p>
          <a:p>
            <a:pPr>
              <a:defRPr i="1" sz="2000"/>
            </a:pPr>
            <a:r>
              <a:t>Left</a:t>
            </a:r>
          </a:p>
        </p:txBody>
      </p:sp>
      <p:sp>
        <p:nvSpPr>
          <p:cNvPr id="6830" name="Oval"/>
          <p:cNvSpPr/>
          <p:nvPr/>
        </p:nvSpPr>
        <p:spPr>
          <a:xfrm>
            <a:off x="15615742" y="6262770"/>
            <a:ext cx="1356857" cy="1155289"/>
          </a:xfrm>
          <a:prstGeom prst="ellipse">
            <a:avLst/>
          </a:prstGeom>
          <a:solidFill>
            <a:schemeClr val="accent5">
              <a:alpha val="207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684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683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4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3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83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3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3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683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3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684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3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3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684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4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84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4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4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4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5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86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685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6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5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685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5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5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685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5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686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5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5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686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686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686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6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686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6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7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9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68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8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875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8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8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878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6879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880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68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8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882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6883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6884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68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888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905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6890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1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2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3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4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5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6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7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8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99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0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1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2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3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904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6906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6907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0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6912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6910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6911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6928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6913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26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6914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915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16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17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6918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919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6925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69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21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6922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692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27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6929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6945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693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694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6931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93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693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6934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6935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6936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694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693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6938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6939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6940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694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6944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946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47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0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6948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6949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6953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6951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6952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6954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57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6955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6956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6958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1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6959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6960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6962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5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6963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6964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6966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69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6967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6968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6970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3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6971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6972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6974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77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6975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6976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6978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1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6979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6980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6982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5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6983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6984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6986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89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6987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6988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6990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3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6991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6992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6994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6997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6995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6996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6998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99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0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3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001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002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004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05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08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006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007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009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5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01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2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11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01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1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14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01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16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02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1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18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19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020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02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2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026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29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027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028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030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31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47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03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4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33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03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3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36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03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38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04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3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40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041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04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4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48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49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0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51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67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0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53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0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56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057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58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0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60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061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062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0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66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068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69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0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1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2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3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74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075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07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09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07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07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08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08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08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08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08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08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08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08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08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08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09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10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09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9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10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10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11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1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11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11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11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13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11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2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11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11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1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2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12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12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12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12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2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12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12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2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3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132" name="Query: update(C,f1,321,v11)"/>
          <p:cNvSpPr txBox="1"/>
          <p:nvPr/>
        </p:nvSpPr>
        <p:spPr>
          <a:xfrm>
            <a:off x="76961" y="1951"/>
            <a:ext cx="966978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Query: update(C,f1,321,v11)</a:t>
            </a:r>
          </a:p>
        </p:txBody>
      </p:sp>
      <p:grpSp>
        <p:nvGrpSpPr>
          <p:cNvPr id="714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1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1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13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1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1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13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13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13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1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1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14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14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14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1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14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14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15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5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15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15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15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15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15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15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15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15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16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16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16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16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6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16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16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16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17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17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17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7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17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17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17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17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17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18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18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18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18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8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18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18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18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19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19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19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19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19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19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19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19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19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20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0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20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20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20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0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1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20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21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21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2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21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2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1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21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1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1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21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1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22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2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2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22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22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22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2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22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3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23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23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23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3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5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23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4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3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23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3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3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24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4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24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4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4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24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24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24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4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5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5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27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2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2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5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2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5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2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6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2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6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26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26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2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2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27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7" name="FINAL STATE"/>
          <p:cNvSpPr txBox="1"/>
          <p:nvPr/>
        </p:nvSpPr>
        <p:spPr>
          <a:xfrm>
            <a:off x="13798701" y="5504582"/>
            <a:ext cx="257667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FINAL STATE</a:t>
            </a:r>
          </a:p>
        </p:txBody>
      </p:sp>
      <p:sp>
        <p:nvSpPr>
          <p:cNvPr id="7278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9" name="INVALID Query: update(C,f1,3000,v13)"/>
          <p:cNvSpPr txBox="1"/>
          <p:nvPr/>
        </p:nvSpPr>
        <p:spPr>
          <a:xfrm>
            <a:off x="4222696" y="1241250"/>
            <a:ext cx="12983440" cy="994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800">
                <a:solidFill>
                  <a:schemeClr val="accent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INVALID Query: update(C,f1,3000,v13)</a:t>
            </a:r>
          </a:p>
        </p:txBody>
      </p:sp>
      <p:sp>
        <p:nvSpPr>
          <p:cNvPr id="7280" name="C Node was absent…"/>
          <p:cNvSpPr txBox="1"/>
          <p:nvPr/>
        </p:nvSpPr>
        <p:spPr>
          <a:xfrm>
            <a:off x="7483568" y="2158531"/>
            <a:ext cx="7664578" cy="26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C Node was absent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In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Version 13</a:t>
            </a: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</a:p>
          <a:p>
            <a:pPr>
              <a:defRPr sz="3500"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pPr>
            <a:r>
              <a:t>We have to check it in implementation</a:t>
            </a:r>
          </a:p>
        </p:txBody>
      </p:sp>
      <p:grpSp>
        <p:nvGrpSpPr>
          <p:cNvPr id="7283" name="Group"/>
          <p:cNvGrpSpPr/>
          <p:nvPr/>
        </p:nvGrpSpPr>
        <p:grpSpPr>
          <a:xfrm>
            <a:off x="2688860" y="1854041"/>
            <a:ext cx="18460253" cy="10818897"/>
            <a:chOff x="0" y="3820677"/>
            <a:chExt cx="18460251" cy="10818896"/>
          </a:xfrm>
        </p:grpSpPr>
        <p:sp>
          <p:nvSpPr>
            <p:cNvPr id="7281" name="Line"/>
            <p:cNvSpPr/>
            <p:nvPr/>
          </p:nvSpPr>
          <p:spPr>
            <a:xfrm flipV="1">
              <a:off x="-1" y="3820677"/>
              <a:ext cx="18460253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282" name="Line"/>
            <p:cNvSpPr/>
            <p:nvPr/>
          </p:nvSpPr>
          <p:spPr>
            <a:xfrm flipH="1" flipV="1">
              <a:off x="0" y="3820677"/>
              <a:ext cx="18460252" cy="10818897"/>
            </a:xfrm>
            <a:prstGeom prst="line">
              <a:avLst/>
            </a:prstGeom>
            <a:noFill/>
            <a:ln w="228600" cap="flat">
              <a:solidFill>
                <a:schemeClr val="accent5"/>
              </a:solidFill>
              <a:prstDash val="solid"/>
              <a:miter lim="400000"/>
            </a:ln>
            <a:effectLst>
              <a:outerShdw sx="100000" sy="100000" kx="0" ky="0" algn="b" rotWithShape="0" blurRad="190500" dist="8455" dir="540000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5" name="Same Way we can show…"/>
          <p:cNvSpPr txBox="1"/>
          <p:nvPr>
            <p:ph type="title"/>
          </p:nvPr>
        </p:nvSpPr>
        <p:spPr>
          <a:xfrm>
            <a:off x="1206500" y="952500"/>
            <a:ext cx="21971000" cy="84097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pPr>
            <a:r>
              <a:t>Same Way we can show </a:t>
            </a:r>
          </a:p>
          <a:p>
            <a:pPr/>
          </a:p>
          <a:p>
            <a:pPr/>
            <a:r>
              <a:t>-&gt; Deletion of Node              remove(x,v)</a:t>
            </a:r>
          </a:p>
          <a:p>
            <a:pPr/>
            <a:r>
              <a:t>-&gt; Insertion of Node             add(x, y, v)          </a:t>
            </a:r>
          </a:p>
        </p:txBody>
      </p:sp>
      <p:sp>
        <p:nvSpPr>
          <p:cNvPr id="7286" name="Shown in  partial persistent mode"/>
          <p:cNvSpPr txBox="1"/>
          <p:nvPr/>
        </p:nvSpPr>
        <p:spPr>
          <a:xfrm>
            <a:off x="16889235" y="9044389"/>
            <a:ext cx="468142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Shown in  partial persistent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8" name="iterate_LL_at_v(v12)"/>
          <p:cNvSpPr txBox="1"/>
          <p:nvPr>
            <p:ph type="title"/>
          </p:nvPr>
        </p:nvSpPr>
        <p:spPr>
          <a:xfrm>
            <a:off x="1206500" y="57392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5"/>
                </a:solidFill>
              </a:rPr>
              <a:t>iterate_LL_at_v(v12)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5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290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03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291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292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293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294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295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296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302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297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298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299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300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301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04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321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306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7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8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09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0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1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2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3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4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5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6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7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8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19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320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322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323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4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25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328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326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327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344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329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42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330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331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32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33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334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335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341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33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37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338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33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4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43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345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361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34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35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347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34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34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350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351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352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35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35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354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355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35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35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360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362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63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66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364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365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369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367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368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370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3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371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372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374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77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375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376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378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1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379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380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382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5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383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384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386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89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387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388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390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3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391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392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394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97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395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396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398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1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399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400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402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5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403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404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406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09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407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408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410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3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411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412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414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5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6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19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417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418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420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21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24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422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423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425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1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42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3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27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42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2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30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43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432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43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3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34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435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436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43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4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442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45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443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444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446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47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63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44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6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49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45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5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52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45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54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46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56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457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4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4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6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64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5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6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67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483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468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481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69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470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471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472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473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74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480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47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476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477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478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47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482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84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5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6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7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8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89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0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91" name="Arrow"/>
          <p:cNvSpPr/>
          <p:nvPr/>
        </p:nvSpPr>
        <p:spPr>
          <a:xfrm rot="10074000">
            <a:off x="1749291" y="1057519"/>
            <a:ext cx="7221194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492" name="OUPTUT :    1 (v1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                               </a:t>
            </a:r>
          </a:p>
        </p:txBody>
      </p:sp>
      <p:pic>
        <p:nvPicPr>
          <p:cNvPr id="7493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3088000">
            <a:off x="-1601346" y="7534353"/>
            <a:ext cx="12963167" cy="632940"/>
          </a:xfrm>
          <a:prstGeom prst="rect">
            <a:avLst/>
          </a:prstGeom>
        </p:spPr>
      </p:pic>
      <p:sp>
        <p:nvSpPr>
          <p:cNvPr id="7495" name="Choose those lines whose VERSION IS…"/>
          <p:cNvSpPr txBox="1"/>
          <p:nvPr/>
        </p:nvSpPr>
        <p:spPr>
          <a:xfrm>
            <a:off x="5281346" y="2080811"/>
            <a:ext cx="714866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Choose those lines whose VERSION IS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IS NEAREST/LOWEST ANCESTOR </a:t>
            </a:r>
            <a:endParaRPr>
              <a:solidFill>
                <a:schemeClr val="accent4">
                  <a:hueOff val="-613784"/>
                  <a:lumOff val="1275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4">
                    <a:hueOff val="-613784"/>
                    <a:lumOff val="1275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OR EQUAL TO THAT OF v_x = 12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Here, it is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v1 for f1</a:t>
            </a:r>
            <a:r>
              <a:t>  and 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v5 for f2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2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49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1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498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49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0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01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502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03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50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0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05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506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507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50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11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528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513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4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5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6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7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8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19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0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1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2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3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4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5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6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527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529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530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1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32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535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533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534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551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536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49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537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538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39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40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541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542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548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54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44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545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546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4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50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552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568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55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56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554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55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55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557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558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559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56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56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561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562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563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56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567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569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70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73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571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572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576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574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575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577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0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578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579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581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4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582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583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585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88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586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587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589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2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590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591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593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596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594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595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597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0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598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599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601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4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602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603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605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08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606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607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609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2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610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611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613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16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614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615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617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0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618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619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621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3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26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624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625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627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28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31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629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630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632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48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63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4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34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63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3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37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63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639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64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4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41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642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643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64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4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649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52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650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651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653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54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70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65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6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56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65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5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59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66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61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66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63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664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66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6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6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71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2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3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74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690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67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68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676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67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67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679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680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681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68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68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683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684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685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68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689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691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2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3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4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5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6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7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698" name="Arrow"/>
          <p:cNvSpPr/>
          <p:nvPr/>
        </p:nvSpPr>
        <p:spPr>
          <a:xfrm rot="1560000">
            <a:off x="3536426" y="3564768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699" name="OUPTUT :    1 (v1)         100(v8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                    </a:t>
            </a:r>
          </a:p>
        </p:txBody>
      </p:sp>
      <p:pic>
        <p:nvPicPr>
          <p:cNvPr id="7700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5066378">
            <a:off x="7375562" y="9208513"/>
            <a:ext cx="6825476" cy="6329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8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703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16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04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705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06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07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708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09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715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10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11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712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713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714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17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734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719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0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1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2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3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4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5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6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7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8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29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0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1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2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733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735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73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7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38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741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739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740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757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742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55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743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744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45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46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747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748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754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74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50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751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75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5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56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758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774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75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77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760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76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76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763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764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765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77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76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767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768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769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77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773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775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776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79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777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778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782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780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781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783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86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784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785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787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0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788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789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791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4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792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793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7795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798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7796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7797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7799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2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7800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7801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7803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06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7804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7805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7807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0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7808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7809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7811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4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7812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7813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7815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18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7816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7817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7819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2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7820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7821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7823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26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7824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7825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7827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29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2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7830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7831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7833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34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37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7835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7836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7838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4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783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5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40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784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4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43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784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845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785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4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47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848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7849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785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5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7855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58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7856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7857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7859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60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76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786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7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62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86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6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65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86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67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787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6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69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7870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871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87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7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77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8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79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80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896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7881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894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882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7883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884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885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7886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887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7893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888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889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7890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7891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7892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895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97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8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899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0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1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2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3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04" name="Arrow"/>
          <p:cNvSpPr/>
          <p:nvPr/>
        </p:nvSpPr>
        <p:spPr>
          <a:xfrm rot="9093666">
            <a:off x="3570286" y="7262365"/>
            <a:ext cx="3779381" cy="745416"/>
          </a:xfrm>
          <a:prstGeom prst="rightArrow">
            <a:avLst>
              <a:gd name="adj1" fmla="val 32000"/>
              <a:gd name="adj2" fmla="val 64205"/>
            </a:avLst>
          </a:prstGeom>
          <a:solidFill>
            <a:srgbClr val="FFFFFF">
              <a:alpha val="3366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905" name="OUPTUT :    1 (v1)         100(v8)           35 (v9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                 </a:t>
            </a:r>
          </a:p>
        </p:txBody>
      </p:sp>
      <p:pic>
        <p:nvPicPr>
          <p:cNvPr id="7906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1396221">
            <a:off x="3286511" y="10867123"/>
            <a:ext cx="10013478" cy="6329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4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7909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22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10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7911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12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13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7914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15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7921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16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17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7918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7919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7920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23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940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7925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6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7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8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29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0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1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2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3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4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5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6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7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8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939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941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7942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3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44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7947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7945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7946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7963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7948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61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7949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7950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51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52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953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7954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7960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7955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56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7957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7958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59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62" name="-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7964" name="iterate_LL_at_v(v12)"/>
          <p:cNvSpPr txBox="1"/>
          <p:nvPr/>
        </p:nvSpPr>
        <p:spPr>
          <a:xfrm>
            <a:off x="76961" y="1951"/>
            <a:ext cx="71909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iterate_LL_at_v(v12) </a:t>
            </a:r>
          </a:p>
        </p:txBody>
      </p:sp>
      <p:grpSp>
        <p:nvGrpSpPr>
          <p:cNvPr id="7980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796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797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7966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796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796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7969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7970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7971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797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797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7973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7974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797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797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7979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981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982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85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7983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7984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7988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7986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7987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7989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2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7990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7991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7993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996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7994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7995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7997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0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7998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7999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001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4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8002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003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005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08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8006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007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009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2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8010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011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013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16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8014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015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017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0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8018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8019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8021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4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8022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023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8025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28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8026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027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8029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2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8030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031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8033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4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35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38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8036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8037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8039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40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43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8041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8042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8044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0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8045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58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46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8047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48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49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8050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051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8057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5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53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8054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8055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805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59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8061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64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8062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8063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8065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66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082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806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08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68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06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7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71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807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73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807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7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75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8076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077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07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08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083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4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5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086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02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8087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100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088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8089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090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091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8092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093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8099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094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095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8096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8097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8098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101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103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4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5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6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7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8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09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10" name="Arrow"/>
          <p:cNvSpPr/>
          <p:nvPr/>
        </p:nvSpPr>
        <p:spPr>
          <a:xfrm rot="5376000">
            <a:off x="-330477" y="10088875"/>
            <a:ext cx="1948748" cy="1542839"/>
          </a:xfrm>
          <a:prstGeom prst="rightArrow">
            <a:avLst>
              <a:gd name="adj1" fmla="val 32000"/>
              <a:gd name="adj2" fmla="val 31361"/>
            </a:avLst>
          </a:prstGeom>
          <a:solidFill>
            <a:srgbClr val="FFFFFF">
              <a:alpha val="61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111" name="OUPTUT :    1 (v1)         100(v8)           35 (v9)            4 (v4)"/>
          <p:cNvSpPr txBox="1"/>
          <p:nvPr/>
        </p:nvSpPr>
        <p:spPr>
          <a:xfrm>
            <a:off x="5864925" y="12734399"/>
            <a:ext cx="14375514" cy="585113"/>
          </a:xfrm>
          <a:prstGeom prst="rect">
            <a:avLst/>
          </a:prstGeom>
          <a:gradFill>
            <a:gsLst>
              <a:gs pos="0">
                <a:srgbClr val="5DFF6C"/>
              </a:gs>
              <a:gs pos="100000">
                <a:schemeClr val="accent1">
                  <a:hueOff val="117695"/>
                  <a:lumOff val="-113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OUPTUT :    1 (v1)         100(v8)           35 (v9)            4 (v4)                 </a:t>
            </a:r>
          </a:p>
        </p:txBody>
      </p:sp>
      <p:pic>
        <p:nvPicPr>
          <p:cNvPr id="8112" name="Line Line" descr="Line Line"/>
          <p:cNvPicPr>
            <a:picLocks noChangeAspect="0"/>
          </p:cNvPicPr>
          <p:nvPr/>
        </p:nvPicPr>
        <p:blipFill>
          <a:blip r:embed="rId2">
            <a:alphaModFix amt="74246"/>
            <a:extLst/>
          </a:blip>
          <a:stretch>
            <a:fillRect/>
          </a:stretch>
        </p:blipFill>
        <p:spPr>
          <a:xfrm rot="258001">
            <a:off x="813257" y="12101162"/>
            <a:ext cx="14315554" cy="632941"/>
          </a:xfrm>
          <a:prstGeom prst="rect">
            <a:avLst/>
          </a:prstGeom>
        </p:spPr>
      </p:pic>
      <p:sp>
        <p:nvSpPr>
          <p:cNvPr id="8114" name="Finished"/>
          <p:cNvSpPr txBox="1"/>
          <p:nvPr/>
        </p:nvSpPr>
        <p:spPr>
          <a:xfrm>
            <a:off x="18453331" y="12697220"/>
            <a:ext cx="1702919" cy="5851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Finished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1" name="Group"/>
          <p:cNvGrpSpPr/>
          <p:nvPr/>
        </p:nvGrpSpPr>
        <p:grpSpPr>
          <a:xfrm>
            <a:off x="246485" y="8098140"/>
            <a:ext cx="4273608" cy="2498368"/>
            <a:chOff x="0" y="0"/>
            <a:chExt cx="4273606" cy="2498367"/>
          </a:xfrm>
        </p:grpSpPr>
        <p:sp>
          <p:nvSpPr>
            <p:cNvPr id="8116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129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117" name="C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118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119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120" name="3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8121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122" name="V3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V3</a:t>
                </a:r>
              </a:p>
            </p:txBody>
          </p:sp>
          <p:grpSp>
            <p:nvGrpSpPr>
              <p:cNvPr id="8128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123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124" name="mod(f1,30,v7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mod(f1,30,v7)</a:t>
                  </a:r>
                </a:p>
              </p:txBody>
            </p:sp>
            <p:sp>
              <p:nvSpPr>
                <p:cNvPr id="8125" name="mod(f1,35,v9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mod(f1,35,v9)</a:t>
                  </a:r>
                </a:p>
              </p:txBody>
            </p:sp>
            <p:sp>
              <p:nvSpPr>
                <p:cNvPr id="8126" name="mod(f1,333,v12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8127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130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8147" name="Group"/>
          <p:cNvGrpSpPr/>
          <p:nvPr/>
        </p:nvGrpSpPr>
        <p:grpSpPr>
          <a:xfrm>
            <a:off x="1070590" y="743428"/>
            <a:ext cx="21397965" cy="11358970"/>
            <a:chOff x="0" y="20050"/>
            <a:chExt cx="21397963" cy="11358968"/>
          </a:xfrm>
        </p:grpSpPr>
        <p:sp>
          <p:nvSpPr>
            <p:cNvPr id="8132" name="Line"/>
            <p:cNvSpPr/>
            <p:nvPr/>
          </p:nvSpPr>
          <p:spPr>
            <a:xfrm>
              <a:off x="9075884" y="20050"/>
              <a:ext cx="11025872" cy="95089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3" name="Line"/>
            <p:cNvSpPr/>
            <p:nvPr/>
          </p:nvSpPr>
          <p:spPr>
            <a:xfrm>
              <a:off x="558476" y="1131895"/>
              <a:ext cx="19619489" cy="73878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4" name="Line"/>
            <p:cNvSpPr/>
            <p:nvPr/>
          </p:nvSpPr>
          <p:spPr>
            <a:xfrm flipV="1">
              <a:off x="449772" y="2790818"/>
              <a:ext cx="19568997" cy="15216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5" name="Line"/>
            <p:cNvSpPr/>
            <p:nvPr/>
          </p:nvSpPr>
          <p:spPr>
            <a:xfrm flipV="1">
              <a:off x="374402" y="4043000"/>
              <a:ext cx="19719740" cy="3493503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6" name="Line"/>
            <p:cNvSpPr/>
            <p:nvPr/>
          </p:nvSpPr>
          <p:spPr>
            <a:xfrm flipV="1">
              <a:off x="0" y="5066928"/>
              <a:ext cx="19852114" cy="5534641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7" name="Line"/>
            <p:cNvSpPr/>
            <p:nvPr/>
          </p:nvSpPr>
          <p:spPr>
            <a:xfrm>
              <a:off x="3288832" y="5009480"/>
              <a:ext cx="16714606" cy="109846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8" name="Line"/>
            <p:cNvSpPr/>
            <p:nvPr/>
          </p:nvSpPr>
          <p:spPr>
            <a:xfrm>
              <a:off x="2916276" y="5471544"/>
              <a:ext cx="18069861" cy="149554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39" name="Line"/>
            <p:cNvSpPr/>
            <p:nvPr/>
          </p:nvSpPr>
          <p:spPr>
            <a:xfrm flipV="1">
              <a:off x="2968978" y="8031751"/>
              <a:ext cx="17712088" cy="240136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40" name="Line"/>
            <p:cNvSpPr/>
            <p:nvPr/>
          </p:nvSpPr>
          <p:spPr>
            <a:xfrm>
              <a:off x="2968978" y="5922898"/>
              <a:ext cx="15231359" cy="1201127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41" name="Line"/>
            <p:cNvSpPr/>
            <p:nvPr/>
          </p:nvSpPr>
          <p:spPr>
            <a:xfrm flipV="1">
              <a:off x="2968978" y="8441097"/>
              <a:ext cx="15231359" cy="30404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42" name="Line"/>
            <p:cNvSpPr/>
            <p:nvPr/>
          </p:nvSpPr>
          <p:spPr>
            <a:xfrm>
              <a:off x="2876593" y="1828633"/>
              <a:ext cx="16597224" cy="7507770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43" name="Line"/>
            <p:cNvSpPr/>
            <p:nvPr/>
          </p:nvSpPr>
          <p:spPr>
            <a:xfrm>
              <a:off x="2955049" y="9144277"/>
              <a:ext cx="18441641" cy="2234742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44" name="Line"/>
            <p:cNvSpPr/>
            <p:nvPr/>
          </p:nvSpPr>
          <p:spPr>
            <a:xfrm flipV="1">
              <a:off x="2716718" y="9160013"/>
              <a:ext cx="15303006" cy="355964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45" name="Line"/>
            <p:cNvSpPr/>
            <p:nvPr/>
          </p:nvSpPr>
          <p:spPr>
            <a:xfrm flipV="1">
              <a:off x="2916276" y="3922418"/>
              <a:ext cx="15417744" cy="2474859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46" name="Line"/>
            <p:cNvSpPr/>
            <p:nvPr/>
          </p:nvSpPr>
          <p:spPr>
            <a:xfrm flipV="1">
              <a:off x="2953774" y="9135111"/>
              <a:ext cx="18444190" cy="1922828"/>
            </a:xfrm>
            <a:prstGeom prst="line">
              <a:avLst/>
            </a:prstGeom>
            <a:noFill/>
            <a:ln w="25400" cap="rnd">
              <a:solidFill>
                <a:schemeClr val="accent5">
                  <a:alpha val="41510"/>
                </a:schemeClr>
              </a:solidFill>
              <a:custDash>
                <a:ds d="100000" sp="200000"/>
              </a:custDash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8148" name="Current time, t = 15"/>
          <p:cNvSpPr txBox="1"/>
          <p:nvPr/>
        </p:nvSpPr>
        <p:spPr>
          <a:xfrm>
            <a:off x="21381093" y="280916"/>
            <a:ext cx="2759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15</a:t>
            </a:r>
          </a:p>
        </p:txBody>
      </p:sp>
      <p:sp>
        <p:nvSpPr>
          <p:cNvPr id="8149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50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51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8154" name="Group"/>
          <p:cNvGrpSpPr/>
          <p:nvPr/>
        </p:nvGrpSpPr>
        <p:grpSpPr>
          <a:xfrm>
            <a:off x="9674038" y="26344"/>
            <a:ext cx="3243686" cy="970511"/>
            <a:chOff x="0" y="0"/>
            <a:chExt cx="3243685" cy="970510"/>
          </a:xfrm>
        </p:grpSpPr>
        <p:sp>
          <p:nvSpPr>
            <p:cNvPr id="8152" name="START MODULE"/>
            <p:cNvSpPr/>
            <p:nvPr/>
          </p:nvSpPr>
          <p:spPr>
            <a:xfrm>
              <a:off x="0" y="0"/>
              <a:ext cx="3243686" cy="970511"/>
            </a:xfrm>
            <a:prstGeom prst="roundRect">
              <a:avLst>
                <a:gd name="adj" fmla="val 19188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8153" name="V0"/>
            <p:cNvSpPr/>
            <p:nvPr/>
          </p:nvSpPr>
          <p:spPr>
            <a:xfrm>
              <a:off x="254813" y="391541"/>
              <a:ext cx="681958" cy="46136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grpSp>
        <p:nvGrpSpPr>
          <p:cNvPr id="8170" name="Group"/>
          <p:cNvGrpSpPr/>
          <p:nvPr/>
        </p:nvGrpSpPr>
        <p:grpSpPr>
          <a:xfrm>
            <a:off x="246485" y="1711008"/>
            <a:ext cx="4273608" cy="2492207"/>
            <a:chOff x="0" y="0"/>
            <a:chExt cx="4273606" cy="2492206"/>
          </a:xfrm>
        </p:grpSpPr>
        <p:sp>
          <p:nvSpPr>
            <p:cNvPr id="8155" name="BP"/>
            <p:cNvSpPr/>
            <p:nvPr/>
          </p:nvSpPr>
          <p:spPr>
            <a:xfrm>
              <a:off x="1287254" y="1205082"/>
              <a:ext cx="612187" cy="3949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168" name="Group"/>
            <p:cNvGrpSpPr/>
            <p:nvPr/>
          </p:nvGrpSpPr>
          <p:grpSpPr>
            <a:xfrm>
              <a:off x="-1" y="0"/>
              <a:ext cx="4273608" cy="2492207"/>
              <a:chOff x="0" y="0"/>
              <a:chExt cx="4273606" cy="2492206"/>
            </a:xfrm>
          </p:grpSpPr>
          <p:sp>
            <p:nvSpPr>
              <p:cNvPr id="8156" name="A"/>
              <p:cNvSpPr/>
              <p:nvPr/>
            </p:nvSpPr>
            <p:spPr>
              <a:xfrm>
                <a:off x="2405" y="312950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8157" name="DEFAULT FIELDS"/>
              <p:cNvSpPr/>
              <p:nvPr/>
            </p:nvSpPr>
            <p:spPr>
              <a:xfrm>
                <a:off x="185079" y="423502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158" name="BACK POINTERS"/>
              <p:cNvSpPr/>
              <p:nvPr/>
            </p:nvSpPr>
            <p:spPr>
              <a:xfrm>
                <a:off x="1181568" y="423502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159" name="1"/>
              <p:cNvSpPr/>
              <p:nvPr/>
            </p:nvSpPr>
            <p:spPr>
              <a:xfrm>
                <a:off x="264921" y="644605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8160" name="B"/>
              <p:cNvSpPr/>
              <p:nvPr/>
            </p:nvSpPr>
            <p:spPr>
              <a:xfrm>
                <a:off x="264921" y="1855954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161" name="V1"/>
              <p:cNvSpPr/>
              <p:nvPr/>
            </p:nvSpPr>
            <p:spPr>
              <a:xfrm>
                <a:off x="0" y="0"/>
                <a:ext cx="1460868" cy="33943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  <p:grpSp>
            <p:nvGrpSpPr>
              <p:cNvPr id="8167" name="Group"/>
              <p:cNvGrpSpPr/>
              <p:nvPr/>
            </p:nvGrpSpPr>
            <p:grpSpPr>
              <a:xfrm>
                <a:off x="2469622" y="423364"/>
                <a:ext cx="1620552" cy="2018360"/>
                <a:chOff x="0" y="0"/>
                <a:chExt cx="1620550" cy="2018358"/>
              </a:xfrm>
            </p:grpSpPr>
            <p:sp>
              <p:nvSpPr>
                <p:cNvPr id="8162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163" name="mod(f1,11,v10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mod(f1,11,v10)</a:t>
                  </a:r>
                </a:p>
              </p:txBody>
            </p:sp>
            <p:sp>
              <p:nvSpPr>
                <p:cNvPr id="8164" name="mod(f2,B’,v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mod(f2,B’,v5)</a:t>
                  </a:r>
                </a:p>
              </p:txBody>
            </p:sp>
            <p:sp>
              <p:nvSpPr>
                <p:cNvPr id="8165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166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169" name="START"/>
            <p:cNvSpPr/>
            <p:nvPr/>
          </p:nvSpPr>
          <p:spPr>
            <a:xfrm>
              <a:off x="1312870" y="1048371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sp>
        <p:nvSpPr>
          <p:cNvPr id="8171" name="Final Note"/>
          <p:cNvSpPr txBox="1"/>
          <p:nvPr/>
        </p:nvSpPr>
        <p:spPr>
          <a:xfrm>
            <a:off x="76961" y="1951"/>
            <a:ext cx="364388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19" sz="6000"/>
            </a:lvl1pPr>
          </a:lstStyle>
          <a:p>
            <a:pPr/>
            <a:r>
              <a:t>Final Note</a:t>
            </a:r>
          </a:p>
        </p:txBody>
      </p:sp>
      <p:grpSp>
        <p:nvGrpSpPr>
          <p:cNvPr id="8187" name="Group"/>
          <p:cNvGrpSpPr/>
          <p:nvPr/>
        </p:nvGrpSpPr>
        <p:grpSpPr>
          <a:xfrm>
            <a:off x="246485" y="10950271"/>
            <a:ext cx="4273608" cy="2498369"/>
            <a:chOff x="0" y="0"/>
            <a:chExt cx="4273606" cy="2498367"/>
          </a:xfrm>
        </p:grpSpPr>
        <p:sp>
          <p:nvSpPr>
            <p:cNvPr id="817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18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173" name="D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17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17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176" name="4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177" name="Rectangle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8178" name="V4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V4</a:t>
                </a:r>
              </a:p>
            </p:txBody>
          </p:sp>
          <p:grpSp>
            <p:nvGrpSpPr>
              <p:cNvPr id="818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17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180" name="mod(f1,40,v14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</a:t>
                  </a:r>
                  <a:r>
                    <a:rPr sz="1200"/>
                    <a:t>f1,40</a:t>
                  </a:r>
                  <a:r>
                    <a:t>,v14)</a:t>
                  </a:r>
                </a:p>
              </p:txBody>
            </p:sp>
            <p:sp>
              <p:nvSpPr>
                <p:cNvPr id="8181" name="mod(bp1,C’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,C’</a:t>
                  </a:r>
                  <a:r>
                    <a:t>,</a:t>
                  </a:r>
                  <a:r>
                    <a:rPr sz="800"/>
                    <a:t>v15</a:t>
                  </a:r>
                  <a:r>
                    <a:t>)</a:t>
                  </a:r>
                </a:p>
              </p:txBody>
            </p:sp>
            <p:sp>
              <p:nvSpPr>
                <p:cNvPr id="8182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18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186" name="C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8188" name="Line"/>
          <p:cNvSpPr/>
          <p:nvPr/>
        </p:nvSpPr>
        <p:spPr>
          <a:xfrm>
            <a:off x="800997" y="10376734"/>
            <a:ext cx="487719" cy="645602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189" name="Line"/>
          <p:cNvSpPr/>
          <p:nvPr/>
        </p:nvSpPr>
        <p:spPr>
          <a:xfrm flipV="1">
            <a:off x="1841314" y="9810650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92" name="Group"/>
          <p:cNvGrpSpPr/>
          <p:nvPr/>
        </p:nvGrpSpPr>
        <p:grpSpPr>
          <a:xfrm>
            <a:off x="21031610" y="1426687"/>
            <a:ext cx="1017759" cy="595248"/>
            <a:chOff x="0" y="0"/>
            <a:chExt cx="1017757" cy="595247"/>
          </a:xfrm>
        </p:grpSpPr>
        <p:sp>
          <p:nvSpPr>
            <p:cNvPr id="8190" name="V0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8191" name="[ ]"/>
            <p:cNvSpPr txBox="1"/>
            <p:nvPr/>
          </p:nvSpPr>
          <p:spPr>
            <a:xfrm>
              <a:off x="672968" y="78441"/>
              <a:ext cx="344790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]</a:t>
              </a:r>
            </a:p>
          </p:txBody>
        </p:sp>
      </p:grpSp>
      <p:grpSp>
        <p:nvGrpSpPr>
          <p:cNvPr id="8195" name="Group"/>
          <p:cNvGrpSpPr/>
          <p:nvPr/>
        </p:nvGrpSpPr>
        <p:grpSpPr>
          <a:xfrm>
            <a:off x="21031610" y="2365527"/>
            <a:ext cx="1474798" cy="595248"/>
            <a:chOff x="0" y="0"/>
            <a:chExt cx="1474796" cy="595247"/>
          </a:xfrm>
        </p:grpSpPr>
        <p:sp>
          <p:nvSpPr>
            <p:cNvPr id="8193" name="V1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8194" name="[ 1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8196" name="Line"/>
          <p:cNvSpPr/>
          <p:nvPr/>
        </p:nvSpPr>
        <p:spPr>
          <a:xfrm>
            <a:off x="21375974" y="1931343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199" name="Group"/>
          <p:cNvGrpSpPr/>
          <p:nvPr/>
        </p:nvGrpSpPr>
        <p:grpSpPr>
          <a:xfrm>
            <a:off x="21031610" y="3304367"/>
            <a:ext cx="1474798" cy="595248"/>
            <a:chOff x="0" y="0"/>
            <a:chExt cx="1474796" cy="595247"/>
          </a:xfrm>
        </p:grpSpPr>
        <p:sp>
          <p:nvSpPr>
            <p:cNvPr id="8197" name="V2"/>
            <p:cNvSpPr/>
            <p:nvPr/>
          </p:nvSpPr>
          <p:spPr>
            <a:xfrm>
              <a:off x="-1" y="-1"/>
              <a:ext cx="658780" cy="595249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V2</a:t>
              </a:r>
            </a:p>
          </p:txBody>
        </p:sp>
        <p:sp>
          <p:nvSpPr>
            <p:cNvPr id="8198" name="[ 1,2]"/>
            <p:cNvSpPr txBox="1"/>
            <p:nvPr/>
          </p:nvSpPr>
          <p:spPr>
            <a:xfrm>
              <a:off x="591113" y="78441"/>
              <a:ext cx="883684" cy="438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[ 1,2]</a:t>
              </a:r>
            </a:p>
          </p:txBody>
        </p:sp>
      </p:grpSp>
      <p:sp>
        <p:nvSpPr>
          <p:cNvPr id="8200" name="Line"/>
          <p:cNvSpPr/>
          <p:nvPr/>
        </p:nvSpPr>
        <p:spPr>
          <a:xfrm>
            <a:off x="21360999" y="2837037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03" name="Group"/>
          <p:cNvGrpSpPr/>
          <p:nvPr/>
        </p:nvGrpSpPr>
        <p:grpSpPr>
          <a:xfrm>
            <a:off x="21031610" y="4299384"/>
            <a:ext cx="1784605" cy="788303"/>
            <a:chOff x="0" y="0"/>
            <a:chExt cx="1784603" cy="788301"/>
          </a:xfrm>
        </p:grpSpPr>
        <p:sp>
          <p:nvSpPr>
            <p:cNvPr id="8201" name="V3"/>
            <p:cNvSpPr/>
            <p:nvPr/>
          </p:nvSpPr>
          <p:spPr>
            <a:xfrm>
              <a:off x="0" y="96527"/>
              <a:ext cx="790590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</a:t>
              </a:r>
            </a:p>
          </p:txBody>
        </p:sp>
        <p:sp>
          <p:nvSpPr>
            <p:cNvPr id="8202" name="[ 1,2,3]"/>
            <p:cNvSpPr txBox="1"/>
            <p:nvPr/>
          </p:nvSpPr>
          <p:spPr>
            <a:xfrm>
              <a:off x="724109" y="0"/>
              <a:ext cx="1060495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[ 1,2,3]</a:t>
              </a:r>
            </a:p>
          </p:txBody>
        </p:sp>
      </p:grpSp>
      <p:sp>
        <p:nvSpPr>
          <p:cNvPr id="8204" name="Line"/>
          <p:cNvSpPr/>
          <p:nvPr/>
        </p:nvSpPr>
        <p:spPr>
          <a:xfrm>
            <a:off x="21360999" y="392858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07" name="Group"/>
          <p:cNvGrpSpPr/>
          <p:nvPr/>
        </p:nvGrpSpPr>
        <p:grpSpPr>
          <a:xfrm>
            <a:off x="20959646" y="5402987"/>
            <a:ext cx="2169253" cy="788302"/>
            <a:chOff x="0" y="0"/>
            <a:chExt cx="2169252" cy="788301"/>
          </a:xfrm>
        </p:grpSpPr>
        <p:sp>
          <p:nvSpPr>
            <p:cNvPr id="8205" name="V4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V4</a:t>
              </a:r>
            </a:p>
          </p:txBody>
        </p:sp>
        <p:sp>
          <p:nvSpPr>
            <p:cNvPr id="8206" name="[ 1,2,3,4]"/>
            <p:cNvSpPr txBox="1"/>
            <p:nvPr/>
          </p:nvSpPr>
          <p:spPr>
            <a:xfrm>
              <a:off x="880181" y="0"/>
              <a:ext cx="1289072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[ 1,2,3,4]</a:t>
              </a:r>
            </a:p>
          </p:txBody>
        </p:sp>
      </p:grpSp>
      <p:sp>
        <p:nvSpPr>
          <p:cNvPr id="8208" name="Line"/>
          <p:cNvSpPr/>
          <p:nvPr/>
        </p:nvSpPr>
        <p:spPr>
          <a:xfrm>
            <a:off x="21360999" y="5020125"/>
            <a:ext cx="1" cy="4383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11" name="Group"/>
          <p:cNvGrpSpPr/>
          <p:nvPr/>
        </p:nvGrpSpPr>
        <p:grpSpPr>
          <a:xfrm>
            <a:off x="21008719" y="6446263"/>
            <a:ext cx="2419549" cy="788303"/>
            <a:chOff x="0" y="0"/>
            <a:chExt cx="2419548" cy="788301"/>
          </a:xfrm>
        </p:grpSpPr>
        <p:sp>
          <p:nvSpPr>
            <p:cNvPr id="8209" name="V5"/>
            <p:cNvSpPr/>
            <p:nvPr/>
          </p:nvSpPr>
          <p:spPr>
            <a:xfrm>
              <a:off x="0" y="96527"/>
              <a:ext cx="960992" cy="595248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V5</a:t>
              </a:r>
            </a:p>
          </p:txBody>
        </p:sp>
        <p:sp>
          <p:nvSpPr>
            <p:cNvPr id="8210" name="[ 1,10,3,4]"/>
            <p:cNvSpPr txBox="1"/>
            <p:nvPr/>
          </p:nvSpPr>
          <p:spPr>
            <a:xfrm>
              <a:off x="880181" y="0"/>
              <a:ext cx="1539368" cy="78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[ 1,10,3,4]</a:t>
              </a:r>
            </a:p>
          </p:txBody>
        </p:sp>
      </p:grpSp>
      <p:sp>
        <p:nvSpPr>
          <p:cNvPr id="8212" name="Line"/>
          <p:cNvSpPr/>
          <p:nvPr/>
        </p:nvSpPr>
        <p:spPr>
          <a:xfrm>
            <a:off x="21410072" y="6063401"/>
            <a:ext cx="1" cy="4383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15" name="Group"/>
          <p:cNvGrpSpPr/>
          <p:nvPr/>
        </p:nvGrpSpPr>
        <p:grpSpPr>
          <a:xfrm>
            <a:off x="21774360" y="7417530"/>
            <a:ext cx="2504679" cy="829666"/>
            <a:chOff x="0" y="0"/>
            <a:chExt cx="2504677" cy="829665"/>
          </a:xfrm>
        </p:grpSpPr>
        <p:sp>
          <p:nvSpPr>
            <p:cNvPr id="8213" name="V6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V6</a:t>
              </a:r>
            </a:p>
          </p:txBody>
        </p:sp>
        <p:sp>
          <p:nvSpPr>
            <p:cNvPr id="8214" name="[ 1,15,3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[ 1,15,3,4]</a:t>
              </a:r>
            </a:p>
          </p:txBody>
        </p:sp>
      </p:grpSp>
      <p:sp>
        <p:nvSpPr>
          <p:cNvPr id="8216" name="Line"/>
          <p:cNvSpPr/>
          <p:nvPr/>
        </p:nvSpPr>
        <p:spPr>
          <a:xfrm>
            <a:off x="21693969" y="7122357"/>
            <a:ext cx="275842" cy="3698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19" name="Group"/>
          <p:cNvGrpSpPr/>
          <p:nvPr/>
        </p:nvGrpSpPr>
        <p:grpSpPr>
          <a:xfrm>
            <a:off x="21647970" y="8526110"/>
            <a:ext cx="2757461" cy="829667"/>
            <a:chOff x="0" y="0"/>
            <a:chExt cx="2757460" cy="829665"/>
          </a:xfrm>
        </p:grpSpPr>
        <p:sp>
          <p:nvSpPr>
            <p:cNvPr id="8217" name="V7"/>
            <p:cNvSpPr/>
            <p:nvPr/>
          </p:nvSpPr>
          <p:spPr>
            <a:xfrm>
              <a:off x="0" y="101592"/>
              <a:ext cx="10952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V7</a:t>
              </a:r>
            </a:p>
          </p:txBody>
        </p:sp>
        <p:sp>
          <p:nvSpPr>
            <p:cNvPr id="8218" name="[ 1,15,30,4]"/>
            <p:cNvSpPr txBox="1"/>
            <p:nvPr/>
          </p:nvSpPr>
          <p:spPr>
            <a:xfrm>
              <a:off x="1003107" y="0"/>
              <a:ext cx="175435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[ 1,15,30,4]</a:t>
              </a:r>
            </a:p>
          </p:txBody>
        </p:sp>
      </p:grpSp>
      <p:sp>
        <p:nvSpPr>
          <p:cNvPr id="8220" name="Line"/>
          <p:cNvSpPr/>
          <p:nvPr/>
        </p:nvSpPr>
        <p:spPr>
          <a:xfrm>
            <a:off x="22292099" y="8218460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23" name="Group"/>
          <p:cNvGrpSpPr/>
          <p:nvPr/>
        </p:nvGrpSpPr>
        <p:grpSpPr>
          <a:xfrm>
            <a:off x="19157032" y="7417530"/>
            <a:ext cx="2504679" cy="829666"/>
            <a:chOff x="0" y="0"/>
            <a:chExt cx="2504677" cy="829665"/>
          </a:xfrm>
        </p:grpSpPr>
        <p:sp>
          <p:nvSpPr>
            <p:cNvPr id="8221" name="V8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V8</a:t>
              </a:r>
            </a:p>
          </p:txBody>
        </p:sp>
        <p:sp>
          <p:nvSpPr>
            <p:cNvPr id="8222" name="[ 1,100,3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[ 1,100,30,4]</a:t>
              </a:r>
            </a:p>
          </p:txBody>
        </p:sp>
      </p:grpSp>
      <p:sp>
        <p:nvSpPr>
          <p:cNvPr id="8224" name="Line"/>
          <p:cNvSpPr/>
          <p:nvPr/>
        </p:nvSpPr>
        <p:spPr>
          <a:xfrm flipH="1">
            <a:off x="20128890" y="6961203"/>
            <a:ext cx="1047153" cy="61552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27" name="Group"/>
          <p:cNvGrpSpPr/>
          <p:nvPr/>
        </p:nvGrpSpPr>
        <p:grpSpPr>
          <a:xfrm>
            <a:off x="19094183" y="8538199"/>
            <a:ext cx="2504679" cy="829667"/>
            <a:chOff x="0" y="0"/>
            <a:chExt cx="2504677" cy="829665"/>
          </a:xfrm>
        </p:grpSpPr>
        <p:sp>
          <p:nvSpPr>
            <p:cNvPr id="8225" name="V9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V9</a:t>
              </a:r>
            </a:p>
          </p:txBody>
        </p:sp>
        <p:sp>
          <p:nvSpPr>
            <p:cNvPr id="8226" name="[ 1,100,35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[ 1,100,35,4]</a:t>
              </a:r>
            </a:p>
          </p:txBody>
        </p:sp>
      </p:grpSp>
      <p:sp>
        <p:nvSpPr>
          <p:cNvPr id="8228" name="Line"/>
          <p:cNvSpPr/>
          <p:nvPr/>
        </p:nvSpPr>
        <p:spPr>
          <a:xfrm>
            <a:off x="19565598" y="8181888"/>
            <a:ext cx="1" cy="46136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31" name="Group"/>
          <p:cNvGrpSpPr/>
          <p:nvPr/>
        </p:nvGrpSpPr>
        <p:grpSpPr>
          <a:xfrm>
            <a:off x="19915130" y="10041299"/>
            <a:ext cx="2169253" cy="506228"/>
            <a:chOff x="0" y="0"/>
            <a:chExt cx="2169252" cy="506226"/>
          </a:xfrm>
        </p:grpSpPr>
        <p:sp>
          <p:nvSpPr>
            <p:cNvPr id="8229" name="V10"/>
            <p:cNvSpPr/>
            <p:nvPr/>
          </p:nvSpPr>
          <p:spPr>
            <a:xfrm>
              <a:off x="0" y="61987"/>
              <a:ext cx="861579" cy="38225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8230" name="[ 11,100,35,4]"/>
            <p:cNvSpPr txBox="1"/>
            <p:nvPr/>
          </p:nvSpPr>
          <p:spPr>
            <a:xfrm>
              <a:off x="789129" y="0"/>
              <a:ext cx="1380124" cy="50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500"/>
                <a:t>11,100,35,4</a:t>
              </a:r>
              <a:r>
                <a:t>]</a:t>
              </a:r>
            </a:p>
          </p:txBody>
        </p:sp>
      </p:grpSp>
      <p:sp>
        <p:nvSpPr>
          <p:cNvPr id="8232" name="Line"/>
          <p:cNvSpPr/>
          <p:nvPr/>
        </p:nvSpPr>
        <p:spPr>
          <a:xfrm>
            <a:off x="19687903" y="9299436"/>
            <a:ext cx="779323" cy="7793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35" name="Group"/>
          <p:cNvGrpSpPr/>
          <p:nvPr/>
        </p:nvGrpSpPr>
        <p:grpSpPr>
          <a:xfrm>
            <a:off x="22306021" y="11690598"/>
            <a:ext cx="2504679" cy="829666"/>
            <a:chOff x="0" y="0"/>
            <a:chExt cx="2504677" cy="829665"/>
          </a:xfrm>
        </p:grpSpPr>
        <p:sp>
          <p:nvSpPr>
            <p:cNvPr id="8233" name="V11"/>
            <p:cNvSpPr/>
            <p:nvPr/>
          </p:nvSpPr>
          <p:spPr>
            <a:xfrm>
              <a:off x="0" y="101592"/>
              <a:ext cx="994803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V11</a:t>
              </a:r>
            </a:p>
          </p:txBody>
        </p:sp>
        <p:sp>
          <p:nvSpPr>
            <p:cNvPr id="8234" name="[ 11,10,300,4]"/>
            <p:cNvSpPr txBox="1"/>
            <p:nvPr/>
          </p:nvSpPr>
          <p:spPr>
            <a:xfrm>
              <a:off x="911150" y="0"/>
              <a:ext cx="159352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[ 11,10,300,4]</a:t>
              </a:r>
            </a:p>
          </p:txBody>
        </p:sp>
      </p:grpSp>
      <p:sp>
        <p:nvSpPr>
          <p:cNvPr id="8236" name="Line"/>
          <p:cNvSpPr/>
          <p:nvPr/>
        </p:nvSpPr>
        <p:spPr>
          <a:xfrm>
            <a:off x="21437086" y="7111411"/>
            <a:ext cx="952646" cy="4840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39" name="Group"/>
          <p:cNvGrpSpPr/>
          <p:nvPr/>
        </p:nvGrpSpPr>
        <p:grpSpPr>
          <a:xfrm>
            <a:off x="18722840" y="9823060"/>
            <a:ext cx="1163902" cy="829666"/>
            <a:chOff x="0" y="0"/>
            <a:chExt cx="1163901" cy="829665"/>
          </a:xfrm>
        </p:grpSpPr>
        <p:sp>
          <p:nvSpPr>
            <p:cNvPr id="8237" name="V12"/>
            <p:cNvSpPr/>
            <p:nvPr/>
          </p:nvSpPr>
          <p:spPr>
            <a:xfrm>
              <a:off x="218652" y="0"/>
              <a:ext cx="726598" cy="47524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V12</a:t>
              </a:r>
            </a:p>
          </p:txBody>
        </p:sp>
        <p:sp>
          <p:nvSpPr>
            <p:cNvPr id="8238" name="[ 1,100,333,4]"/>
            <p:cNvSpPr txBox="1"/>
            <p:nvPr/>
          </p:nvSpPr>
          <p:spPr>
            <a:xfrm>
              <a:off x="-1" y="333632"/>
              <a:ext cx="1163903" cy="496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[ </a:t>
              </a:r>
              <a:r>
                <a:rPr sz="1200"/>
                <a:t>1,100,333,4</a:t>
              </a:r>
              <a:r>
                <a:t>]</a:t>
              </a:r>
            </a:p>
          </p:txBody>
        </p:sp>
      </p:grpSp>
      <p:sp>
        <p:nvSpPr>
          <p:cNvPr id="8240" name="Line"/>
          <p:cNvSpPr/>
          <p:nvPr/>
        </p:nvSpPr>
        <p:spPr>
          <a:xfrm flipH="1">
            <a:off x="19122814" y="9079246"/>
            <a:ext cx="353347" cy="8061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41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42" name="Line"/>
          <p:cNvSpPr/>
          <p:nvPr/>
        </p:nvSpPr>
        <p:spPr>
          <a:xfrm flipH="1">
            <a:off x="19543205" y="3655781"/>
            <a:ext cx="1727994" cy="62795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45" name="Group"/>
          <p:cNvGrpSpPr/>
          <p:nvPr/>
        </p:nvGrpSpPr>
        <p:grpSpPr>
          <a:xfrm>
            <a:off x="22189814" y="9386983"/>
            <a:ext cx="2058657" cy="595248"/>
            <a:chOff x="0" y="0"/>
            <a:chExt cx="2058656" cy="595247"/>
          </a:xfrm>
        </p:grpSpPr>
        <p:sp>
          <p:nvSpPr>
            <p:cNvPr id="8243" name="V14"/>
            <p:cNvSpPr/>
            <p:nvPr/>
          </p:nvSpPr>
          <p:spPr>
            <a:xfrm>
              <a:off x="0" y="72887"/>
              <a:ext cx="817653" cy="44947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V14</a:t>
              </a:r>
            </a:p>
          </p:txBody>
        </p:sp>
        <p:sp>
          <p:nvSpPr>
            <p:cNvPr id="8244" name="[ 1,15,30,40]"/>
            <p:cNvSpPr txBox="1"/>
            <p:nvPr/>
          </p:nvSpPr>
          <p:spPr>
            <a:xfrm>
              <a:off x="748896" y="0"/>
              <a:ext cx="1309761" cy="595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100"/>
              </a:pPr>
              <a:r>
                <a:t>[ </a:t>
              </a:r>
              <a:r>
                <a:rPr sz="1400"/>
                <a:t>1,15,30,40</a:t>
              </a:r>
              <a:r>
                <a:t>]</a:t>
              </a:r>
            </a:p>
          </p:txBody>
        </p:sp>
      </p:grpSp>
      <p:sp>
        <p:nvSpPr>
          <p:cNvPr id="8246" name="Line"/>
          <p:cNvSpPr/>
          <p:nvPr/>
        </p:nvSpPr>
        <p:spPr>
          <a:xfrm>
            <a:off x="22250774" y="9120936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47" name="Line"/>
          <p:cNvSpPr/>
          <p:nvPr/>
        </p:nvSpPr>
        <p:spPr>
          <a:xfrm flipH="1">
            <a:off x="1674480" y="565802"/>
            <a:ext cx="8241657" cy="1374966"/>
          </a:xfrm>
          <a:prstGeom prst="line">
            <a:avLst/>
          </a:prstGeom>
          <a:ln w="508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50" name="Group"/>
          <p:cNvGrpSpPr/>
          <p:nvPr/>
        </p:nvGrpSpPr>
        <p:grpSpPr>
          <a:xfrm>
            <a:off x="21146611" y="12874176"/>
            <a:ext cx="2759355" cy="829667"/>
            <a:chOff x="0" y="0"/>
            <a:chExt cx="2759354" cy="829665"/>
          </a:xfrm>
        </p:grpSpPr>
        <p:sp>
          <p:nvSpPr>
            <p:cNvPr id="8248" name="V15"/>
            <p:cNvSpPr/>
            <p:nvPr/>
          </p:nvSpPr>
          <p:spPr>
            <a:xfrm>
              <a:off x="0" y="101592"/>
              <a:ext cx="1095955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V15</a:t>
              </a:r>
            </a:p>
          </p:txBody>
        </p:sp>
        <p:sp>
          <p:nvSpPr>
            <p:cNvPr id="8249" name="[ 11,30,321,4]"/>
            <p:cNvSpPr txBox="1"/>
            <p:nvPr/>
          </p:nvSpPr>
          <p:spPr>
            <a:xfrm>
              <a:off x="1003796" y="0"/>
              <a:ext cx="1755559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/>
              </a:lvl1pPr>
            </a:lstStyle>
            <a:p>
              <a:pPr/>
              <a:r>
                <a:t>[ 11,30,321,4]</a:t>
              </a:r>
            </a:p>
          </p:txBody>
        </p:sp>
      </p:grpSp>
      <p:sp>
        <p:nvSpPr>
          <p:cNvPr id="8251" name="Line"/>
          <p:cNvSpPr/>
          <p:nvPr/>
        </p:nvSpPr>
        <p:spPr>
          <a:xfrm flipH="1">
            <a:off x="21585271" y="12399571"/>
            <a:ext cx="910501" cy="6468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67" name="Group"/>
          <p:cNvGrpSpPr/>
          <p:nvPr/>
        </p:nvGrpSpPr>
        <p:grpSpPr>
          <a:xfrm>
            <a:off x="6582045" y="8230599"/>
            <a:ext cx="4273608" cy="2498368"/>
            <a:chOff x="0" y="0"/>
            <a:chExt cx="4273606" cy="2498367"/>
          </a:xfrm>
        </p:grpSpPr>
        <p:sp>
          <p:nvSpPr>
            <p:cNvPr id="8252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265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253" name="C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rPr sz="2700"/>
                  <a:t>C</a:t>
                </a:r>
                <a:r>
                  <a:t>’</a:t>
                </a:r>
              </a:p>
            </p:txBody>
          </p:sp>
          <p:sp>
            <p:nvSpPr>
              <p:cNvPr id="8254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255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256" name="30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300</a:t>
                </a:r>
              </a:p>
            </p:txBody>
          </p:sp>
          <p:sp>
            <p:nvSpPr>
              <p:cNvPr id="8257" name="D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8258" name="V11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V11</a:t>
                </a:r>
              </a:p>
            </p:txBody>
          </p:sp>
          <p:grpSp>
            <p:nvGrpSpPr>
              <p:cNvPr id="8264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259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260" name="mod(f1,333,v12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mod(f1,333,v12)</a:t>
                  </a:r>
                </a:p>
              </p:txBody>
            </p:sp>
            <p:sp>
              <p:nvSpPr>
                <p:cNvPr id="8261" name="mod(f1,321,v15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mod(f1,321,v15)</a:t>
                  </a:r>
                </a:p>
              </p:txBody>
            </p:sp>
            <p:sp>
              <p:nvSpPr>
                <p:cNvPr id="8262" name="mod(bp1,B’,v5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mod(bp1</a:t>
                  </a:r>
                  <a:r>
                    <a:rPr sz="1200"/>
                    <a:t>,B’</a:t>
                  </a:r>
                  <a:r>
                    <a:t>,</a:t>
                  </a:r>
                  <a:r>
                    <a:rPr sz="800"/>
                    <a:t>v5</a:t>
                  </a:r>
                  <a:r>
                    <a:t>)</a:t>
                  </a:r>
                </a:p>
              </p:txBody>
            </p:sp>
            <p:sp>
              <p:nvSpPr>
                <p:cNvPr id="8263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266" name="B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8268" name="Line"/>
          <p:cNvSpPr/>
          <p:nvPr/>
        </p:nvSpPr>
        <p:spPr>
          <a:xfrm flipH="1">
            <a:off x="4610894" y="10376734"/>
            <a:ext cx="2407180" cy="97169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71" name="Group"/>
          <p:cNvGrpSpPr/>
          <p:nvPr/>
        </p:nvGrpSpPr>
        <p:grpSpPr>
          <a:xfrm>
            <a:off x="19259191" y="4084100"/>
            <a:ext cx="1163903" cy="745416"/>
            <a:chOff x="0" y="0"/>
            <a:chExt cx="1163901" cy="745415"/>
          </a:xfrm>
        </p:grpSpPr>
        <p:sp>
          <p:nvSpPr>
            <p:cNvPr id="8269" name="V13"/>
            <p:cNvSpPr/>
            <p:nvPr/>
          </p:nvSpPr>
          <p:spPr>
            <a:xfrm>
              <a:off x="0" y="91275"/>
              <a:ext cx="559169" cy="56286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V13</a:t>
              </a:r>
            </a:p>
          </p:txBody>
        </p:sp>
        <p:sp>
          <p:nvSpPr>
            <p:cNvPr id="8270" name="[ 111,13]"/>
            <p:cNvSpPr txBox="1"/>
            <p:nvPr/>
          </p:nvSpPr>
          <p:spPr>
            <a:xfrm>
              <a:off x="413834" y="0"/>
              <a:ext cx="750068" cy="745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/>
              </a:lvl1pPr>
            </a:lstStyle>
            <a:p>
              <a:pPr/>
              <a:r>
                <a:t>[ 111,13]</a:t>
              </a:r>
            </a:p>
          </p:txBody>
        </p:sp>
      </p:grpSp>
      <p:sp>
        <p:nvSpPr>
          <p:cNvPr id="8272" name="Line"/>
          <p:cNvSpPr/>
          <p:nvPr/>
        </p:nvSpPr>
        <p:spPr>
          <a:xfrm>
            <a:off x="5045568" y="968460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73" name="Line"/>
          <p:cNvSpPr/>
          <p:nvPr/>
        </p:nvSpPr>
        <p:spPr>
          <a:xfrm flipV="1">
            <a:off x="4204591" y="10817969"/>
            <a:ext cx="4747824" cy="1665469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289" name="Group"/>
          <p:cNvGrpSpPr/>
          <p:nvPr/>
        </p:nvGrpSpPr>
        <p:grpSpPr>
          <a:xfrm>
            <a:off x="246485" y="4886813"/>
            <a:ext cx="4273608" cy="2498368"/>
            <a:chOff x="0" y="0"/>
            <a:chExt cx="4273606" cy="2498367"/>
          </a:xfrm>
        </p:grpSpPr>
        <p:sp>
          <p:nvSpPr>
            <p:cNvPr id="827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28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275" name="B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827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27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278" name="2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827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280" name="V2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  <p:grpSp>
            <p:nvGrpSpPr>
              <p:cNvPr id="828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28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282" name="mod(f1,111,v13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mod(f1,111,v13)</a:t>
                  </a:r>
                </a:p>
              </p:txBody>
            </p:sp>
            <p:sp>
              <p:nvSpPr>
                <p:cNvPr id="8283" name="Rectangle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b="1" sz="14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284" name="Rectangle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828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3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28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290" name="Line"/>
          <p:cNvSpPr/>
          <p:nvPr/>
        </p:nvSpPr>
        <p:spPr>
          <a:xfrm>
            <a:off x="798655" y="3952792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91" name="Line"/>
          <p:cNvSpPr/>
          <p:nvPr/>
        </p:nvSpPr>
        <p:spPr>
          <a:xfrm flipV="1">
            <a:off x="1841314" y="3747192"/>
            <a:ext cx="352458" cy="2371395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92" name="Line"/>
          <p:cNvSpPr/>
          <p:nvPr/>
        </p:nvSpPr>
        <p:spPr>
          <a:xfrm flipV="1">
            <a:off x="1841314" y="6958519"/>
            <a:ext cx="352458" cy="237139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293" name="Line"/>
          <p:cNvSpPr/>
          <p:nvPr/>
        </p:nvSpPr>
        <p:spPr>
          <a:xfrm>
            <a:off x="4939472" y="6412887"/>
            <a:ext cx="1270001" cy="1"/>
          </a:xfrm>
          <a:prstGeom prst="line">
            <a:avLst/>
          </a:prstGeom>
          <a:ln w="1143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8309" name="Group"/>
          <p:cNvGrpSpPr/>
          <p:nvPr/>
        </p:nvGrpSpPr>
        <p:grpSpPr>
          <a:xfrm>
            <a:off x="6630944" y="4886813"/>
            <a:ext cx="4273607" cy="2498368"/>
            <a:chOff x="0" y="0"/>
            <a:chExt cx="4273606" cy="2498367"/>
          </a:xfrm>
        </p:grpSpPr>
        <p:sp>
          <p:nvSpPr>
            <p:cNvPr id="8294" name="BP"/>
            <p:cNvSpPr/>
            <p:nvPr/>
          </p:nvSpPr>
          <p:spPr>
            <a:xfrm>
              <a:off x="1287254" y="1211242"/>
              <a:ext cx="612187" cy="3949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BP</a:t>
              </a:r>
            </a:p>
          </p:txBody>
        </p:sp>
        <p:grpSp>
          <p:nvGrpSpPr>
            <p:cNvPr id="8307" name="Group"/>
            <p:cNvGrpSpPr/>
            <p:nvPr/>
          </p:nvGrpSpPr>
          <p:grpSpPr>
            <a:xfrm>
              <a:off x="-1" y="0"/>
              <a:ext cx="4273608" cy="2498368"/>
              <a:chOff x="0" y="0"/>
              <a:chExt cx="4273606" cy="2498367"/>
            </a:xfrm>
          </p:grpSpPr>
          <p:sp>
            <p:nvSpPr>
              <p:cNvPr id="8295" name="B’"/>
              <p:cNvSpPr/>
              <p:nvPr/>
            </p:nvSpPr>
            <p:spPr>
              <a:xfrm>
                <a:off x="2405" y="319111"/>
                <a:ext cx="4271202" cy="21792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B’</a:t>
                </a:r>
              </a:p>
            </p:txBody>
          </p:sp>
          <p:sp>
            <p:nvSpPr>
              <p:cNvPr id="8296" name="DEFAULT FIELDS"/>
              <p:cNvSpPr/>
              <p:nvPr/>
            </p:nvSpPr>
            <p:spPr>
              <a:xfrm>
                <a:off x="185079" y="429663"/>
                <a:ext cx="771871" cy="201808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8297" name="BACK POINTERS"/>
              <p:cNvSpPr/>
              <p:nvPr/>
            </p:nvSpPr>
            <p:spPr>
              <a:xfrm>
                <a:off x="1181568" y="429663"/>
                <a:ext cx="823560" cy="201808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8298" name="10"/>
              <p:cNvSpPr/>
              <p:nvPr/>
            </p:nvSpPr>
            <p:spPr>
              <a:xfrm>
                <a:off x="264921" y="650766"/>
                <a:ext cx="612187" cy="3949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8299" name="C"/>
              <p:cNvSpPr/>
              <p:nvPr/>
            </p:nvSpPr>
            <p:spPr>
              <a:xfrm>
                <a:off x="264921" y="1862115"/>
                <a:ext cx="612187" cy="3949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6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8300" name="V5"/>
              <p:cNvSpPr/>
              <p:nvPr/>
            </p:nvSpPr>
            <p:spPr>
              <a:xfrm>
                <a:off x="0" y="0"/>
                <a:ext cx="1460868" cy="345598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V5</a:t>
                </a:r>
              </a:p>
            </p:txBody>
          </p:sp>
          <p:grpSp>
            <p:nvGrpSpPr>
              <p:cNvPr id="8306" name="Group"/>
              <p:cNvGrpSpPr/>
              <p:nvPr/>
            </p:nvGrpSpPr>
            <p:grpSpPr>
              <a:xfrm>
                <a:off x="2469622" y="429525"/>
                <a:ext cx="1620552" cy="2018360"/>
                <a:chOff x="0" y="0"/>
                <a:chExt cx="1620550" cy="2018358"/>
              </a:xfrm>
            </p:grpSpPr>
            <p:sp>
              <p:nvSpPr>
                <p:cNvPr id="8301" name="MODIFICATION LOGS"/>
                <p:cNvSpPr/>
                <p:nvPr/>
              </p:nvSpPr>
              <p:spPr>
                <a:xfrm>
                  <a:off x="0" y="0"/>
                  <a:ext cx="1620551" cy="201835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algn="l" defTabSz="825500">
                    <a:defRPr sz="11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MODIFICATION LOGS</a:t>
                  </a:r>
                </a:p>
              </p:txBody>
            </p:sp>
            <p:sp>
              <p:nvSpPr>
                <p:cNvPr id="8302" name="mod(f1,15,v6)"/>
                <p:cNvSpPr/>
                <p:nvPr/>
              </p:nvSpPr>
              <p:spPr>
                <a:xfrm>
                  <a:off x="79842" y="211461"/>
                  <a:ext cx="1460868" cy="34505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6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mod(f1,15,v6)</a:t>
                  </a:r>
                </a:p>
              </p:txBody>
            </p:sp>
            <p:sp>
              <p:nvSpPr>
                <p:cNvPr id="8303" name="mod(f1,100,v8)"/>
                <p:cNvSpPr/>
                <p:nvPr/>
              </p:nvSpPr>
              <p:spPr>
                <a:xfrm>
                  <a:off x="79841" y="648966"/>
                  <a:ext cx="1460868" cy="39428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mod(f1,100,v8)</a:t>
                  </a:r>
                </a:p>
              </p:txBody>
            </p:sp>
            <p:sp>
              <p:nvSpPr>
                <p:cNvPr id="8304" name="mod(f2,C’,v11)"/>
                <p:cNvSpPr/>
                <p:nvPr/>
              </p:nvSpPr>
              <p:spPr>
                <a:xfrm>
                  <a:off x="79841" y="1117278"/>
                  <a:ext cx="1460868" cy="4106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b="1" sz="14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:r>
                    <a:t>mod(f2,C’,v11)</a:t>
                  </a:r>
                </a:p>
              </p:txBody>
            </p:sp>
            <p:sp>
              <p:nvSpPr>
                <p:cNvPr id="8305" name="Rectangle"/>
                <p:cNvSpPr/>
                <p:nvPr/>
              </p:nvSpPr>
              <p:spPr>
                <a:xfrm>
                  <a:off x="79841" y="1601966"/>
                  <a:ext cx="1460868" cy="3225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8308" name="A"/>
            <p:cNvSpPr/>
            <p:nvPr/>
          </p:nvSpPr>
          <p:spPr>
            <a:xfrm>
              <a:off x="1312870" y="1054532"/>
              <a:ext cx="560956" cy="4587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310" name="Line"/>
          <p:cNvSpPr/>
          <p:nvPr/>
        </p:nvSpPr>
        <p:spPr>
          <a:xfrm flipH="1" flipV="1">
            <a:off x="4433786" y="7238541"/>
            <a:ext cx="3656535" cy="2161130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11" name="Line"/>
          <p:cNvSpPr/>
          <p:nvPr/>
        </p:nvSpPr>
        <p:spPr>
          <a:xfrm>
            <a:off x="925655" y="7291119"/>
            <a:ext cx="490061" cy="1006086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12" name="Line"/>
          <p:cNvSpPr/>
          <p:nvPr/>
        </p:nvSpPr>
        <p:spPr>
          <a:xfrm flipH="1">
            <a:off x="4183985" y="6973551"/>
            <a:ext cx="2979021" cy="165519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13" name="Line"/>
          <p:cNvSpPr/>
          <p:nvPr/>
        </p:nvSpPr>
        <p:spPr>
          <a:xfrm flipH="1" flipV="1">
            <a:off x="4363622" y="3826890"/>
            <a:ext cx="3795369" cy="2465814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14" name="Line"/>
          <p:cNvSpPr/>
          <p:nvPr/>
        </p:nvSpPr>
        <p:spPr>
          <a:xfrm flipV="1">
            <a:off x="9769493" y="7398207"/>
            <a:ext cx="1" cy="2492207"/>
          </a:xfrm>
          <a:prstGeom prst="line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15" name="Line"/>
          <p:cNvSpPr/>
          <p:nvPr/>
        </p:nvSpPr>
        <p:spPr>
          <a:xfrm>
            <a:off x="4023186" y="3105900"/>
            <a:ext cx="3607865" cy="1786014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316" name="Line"/>
          <p:cNvSpPr/>
          <p:nvPr/>
        </p:nvSpPr>
        <p:spPr>
          <a:xfrm>
            <a:off x="10379077" y="9599556"/>
            <a:ext cx="10856448" cy="3604068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831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625847">
            <a:off x="2167705" y="2540376"/>
            <a:ext cx="11863420" cy="405591"/>
          </a:xfrm>
          <a:prstGeom prst="rect">
            <a:avLst/>
          </a:prstGeom>
        </p:spPr>
      </p:pic>
      <p:sp>
        <p:nvSpPr>
          <p:cNvPr id="8319" name="Nothing At BP Means pointing to address of Start Module"/>
          <p:cNvSpPr txBox="1"/>
          <p:nvPr/>
        </p:nvSpPr>
        <p:spPr>
          <a:xfrm>
            <a:off x="10296707" y="1919842"/>
            <a:ext cx="79674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Nothing At BP Means pointing to address of Start Module</a:t>
            </a:r>
          </a:p>
        </p:txBody>
      </p:sp>
      <p:sp>
        <p:nvSpPr>
          <p:cNvPr id="8320" name="NOTE: HERE ARE NO…"/>
          <p:cNvSpPr txBox="1"/>
          <p:nvPr/>
        </p:nvSpPr>
        <p:spPr>
          <a:xfrm>
            <a:off x="12733221" y="6282296"/>
            <a:ext cx="4172612" cy="10804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HERE ARE NO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READ-ONLY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Query: init_LL(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init_LL()</a:t>
            </a:r>
          </a:p>
        </p:txBody>
      </p:sp>
      <p:sp>
        <p:nvSpPr>
          <p:cNvPr id="325" name="Current time, t = 0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0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V0"/>
          <p:cNvSpPr/>
          <p:nvPr/>
        </p:nvSpPr>
        <p:spPr>
          <a:xfrm>
            <a:off x="21170307" y="1610372"/>
            <a:ext cx="681958" cy="62648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V0</a:t>
            </a:r>
          </a:p>
        </p:txBody>
      </p:sp>
      <p:sp>
        <p:nvSpPr>
          <p:cNvPr id="328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30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31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33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sp>
        <p:nvSpPr>
          <p:cNvPr id="334" name="Line"/>
          <p:cNvSpPr/>
          <p:nvPr/>
        </p:nvSpPr>
        <p:spPr>
          <a:xfrm flipV="1">
            <a:off x="983560" y="1891217"/>
            <a:ext cx="20172059" cy="112372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Query: add(A,_,v0,1)"/>
          <p:cNvSpPr txBox="1"/>
          <p:nvPr>
            <p:ph type="title"/>
          </p:nvPr>
        </p:nvSpPr>
        <p:spPr>
          <a:xfrm>
            <a:off x="69053" y="-90159"/>
            <a:ext cx="15800146" cy="1203518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Query: add(A,_,v0,1)</a:t>
            </a:r>
          </a:p>
        </p:txBody>
      </p:sp>
      <p:sp>
        <p:nvSpPr>
          <p:cNvPr id="337" name="Current time, t = 1"/>
          <p:cNvSpPr txBox="1"/>
          <p:nvPr/>
        </p:nvSpPr>
        <p:spPr>
          <a:xfrm>
            <a:off x="21465827" y="280916"/>
            <a:ext cx="25898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Current time, t = 1</a:t>
            </a:r>
          </a:p>
        </p:txBody>
      </p:sp>
      <p:sp>
        <p:nvSpPr>
          <p:cNvPr id="338" name="Line"/>
          <p:cNvSpPr/>
          <p:nvPr/>
        </p:nvSpPr>
        <p:spPr>
          <a:xfrm flipV="1">
            <a:off x="18667512" y="0"/>
            <a:ext cx="1" cy="13716000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>
            <a:off x="18713051" y="1000078"/>
            <a:ext cx="5596469" cy="1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0" name="Version tree"/>
          <p:cNvSpPr txBox="1"/>
          <p:nvPr/>
        </p:nvSpPr>
        <p:spPr>
          <a:xfrm>
            <a:off x="18635429" y="1035027"/>
            <a:ext cx="18473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Version tree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209244" y="1112768"/>
            <a:ext cx="1163902" cy="1621690"/>
            <a:chOff x="0" y="0"/>
            <a:chExt cx="1163901" cy="1621688"/>
          </a:xfrm>
        </p:grpSpPr>
        <p:sp>
          <p:nvSpPr>
            <p:cNvPr id="341" name="START MODULE"/>
            <p:cNvSpPr/>
            <p:nvPr/>
          </p:nvSpPr>
          <p:spPr>
            <a:xfrm>
              <a:off x="0" y="0"/>
              <a:ext cx="1163902" cy="1621689"/>
            </a:xfrm>
            <a:prstGeom prst="roundRect">
              <a:avLst>
                <a:gd name="adj" fmla="val 14486"/>
              </a:avLst>
            </a:prstGeom>
            <a:solidFill>
              <a:schemeClr val="accent4">
                <a:hueOff val="475731"/>
                <a:satOff val="-4338"/>
                <a:lumOff val="1018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16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342" name="V0"/>
            <p:cNvSpPr/>
            <p:nvPr/>
          </p:nvSpPr>
          <p:spPr>
            <a:xfrm>
              <a:off x="230708" y="557191"/>
              <a:ext cx="702485" cy="50730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6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</p:grpSp>
      <p:sp>
        <p:nvSpPr>
          <p:cNvPr id="344" name="Note: Here VERSION at each nodes/modules…"/>
          <p:cNvSpPr txBox="1"/>
          <p:nvPr/>
        </p:nvSpPr>
        <p:spPr>
          <a:xfrm>
            <a:off x="11036384" y="215420"/>
            <a:ext cx="6821425" cy="156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Note: Here </a:t>
            </a:r>
            <a:r>
              <a:rPr b="1">
                <a:solidFill>
                  <a:schemeClr val="accent5"/>
                </a:solidFill>
              </a:rPr>
              <a:t>VERSION </a:t>
            </a:r>
            <a:r>
              <a:t>at each nodes/modules </a:t>
            </a:r>
          </a:p>
          <a:p>
            <a:pPr/>
            <a:r>
              <a:t>are not jus numbers, rather they are</a:t>
            </a:r>
          </a:p>
          <a:p>
            <a:pPr/>
            <a:r>
              <a:t>the </a:t>
            </a:r>
            <a:r>
              <a:rPr b="1">
                <a:solidFill>
                  <a:schemeClr val="accent4">
                    <a:hueOff val="-613784"/>
                    <a:lumOff val="1275"/>
                  </a:schemeClr>
                </a:solidFill>
              </a:rPr>
              <a:t>ADDRESS</a:t>
            </a:r>
            <a:r>
              <a:t> of corresponding version nodes in</a:t>
            </a:r>
          </a:p>
          <a:p>
            <a:pPr/>
            <a:r>
              <a:t>version tree  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876543" y="1312548"/>
            <a:ext cx="3784957" cy="1606540"/>
            <a:chOff x="0" y="0"/>
            <a:chExt cx="3784955" cy="1606538"/>
          </a:xfrm>
        </p:grpSpPr>
        <p:sp>
          <p:nvSpPr>
            <p:cNvPr id="345" name="A"/>
            <p:cNvSpPr/>
            <p:nvPr/>
          </p:nvSpPr>
          <p:spPr>
            <a:xfrm>
              <a:off x="1175295" y="0"/>
              <a:ext cx="2609661" cy="11774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6" name="1"/>
            <p:cNvSpPr/>
            <p:nvPr/>
          </p:nvSpPr>
          <p:spPr>
            <a:xfrm>
              <a:off x="1234738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7" name="-"/>
            <p:cNvSpPr/>
            <p:nvPr/>
          </p:nvSpPr>
          <p:spPr>
            <a:xfrm>
              <a:off x="2925497" y="113848"/>
              <a:ext cx="734039" cy="949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360" name="Connection Line"/>
            <p:cNvSpPr/>
            <p:nvPr/>
          </p:nvSpPr>
          <p:spPr>
            <a:xfrm>
              <a:off x="0" y="732746"/>
              <a:ext cx="1651766" cy="8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78" fill="norm" stroke="1" extrusionOk="0">
                  <a:moveTo>
                    <a:pt x="0" y="0"/>
                  </a:moveTo>
                  <a:cubicBezTo>
                    <a:pt x="1452" y="18767"/>
                    <a:pt x="8652" y="21600"/>
                    <a:pt x="21600" y="85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9" name="Rectangle"/>
            <p:cNvSpPr/>
            <p:nvPr/>
          </p:nvSpPr>
          <p:spPr>
            <a:xfrm>
              <a:off x="2110621" y="768138"/>
              <a:ext cx="673734" cy="33747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0" name="V1"/>
            <p:cNvSpPr/>
            <p:nvPr/>
          </p:nvSpPr>
          <p:spPr>
            <a:xfrm>
              <a:off x="2110621" y="118785"/>
              <a:ext cx="673734" cy="3374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4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21170307" y="1610372"/>
            <a:ext cx="1053568" cy="626482"/>
            <a:chOff x="0" y="0"/>
            <a:chExt cx="1053566" cy="626481"/>
          </a:xfrm>
        </p:grpSpPr>
        <p:sp>
          <p:nvSpPr>
            <p:cNvPr id="352" name="V0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353" name="[ ]"/>
            <p:cNvSpPr txBox="1"/>
            <p:nvPr/>
          </p:nvSpPr>
          <p:spPr>
            <a:xfrm>
              <a:off x="696645" y="82557"/>
              <a:ext cx="356922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[ ]</a:t>
              </a:r>
            </a:p>
          </p:txBody>
        </p:sp>
      </p:grpSp>
      <p:sp>
        <p:nvSpPr>
          <p:cNvPr id="355" name="Line"/>
          <p:cNvSpPr/>
          <p:nvPr/>
        </p:nvSpPr>
        <p:spPr>
          <a:xfrm>
            <a:off x="3440317" y="1721218"/>
            <a:ext cx="17837165" cy="1132838"/>
          </a:xfrm>
          <a:prstGeom prst="line">
            <a:avLst/>
          </a:prstGeom>
          <a:ln w="25400" cap="rnd">
            <a:solidFill>
              <a:schemeClr val="accent5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" name="Group"/>
          <p:cNvGrpSpPr/>
          <p:nvPr/>
        </p:nvGrpSpPr>
        <p:grpSpPr>
          <a:xfrm>
            <a:off x="21170307" y="2598475"/>
            <a:ext cx="1526687" cy="626482"/>
            <a:chOff x="0" y="0"/>
            <a:chExt cx="1526686" cy="626481"/>
          </a:xfrm>
        </p:grpSpPr>
        <p:sp>
          <p:nvSpPr>
            <p:cNvPr id="356" name="V1"/>
            <p:cNvSpPr/>
            <p:nvPr/>
          </p:nvSpPr>
          <p:spPr>
            <a:xfrm>
              <a:off x="0" y="0"/>
              <a:ext cx="681957" cy="626482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</a:t>
              </a:r>
            </a:p>
          </p:txBody>
        </p:sp>
        <p:sp>
          <p:nvSpPr>
            <p:cNvPr id="357" name="[ 1]"/>
            <p:cNvSpPr/>
            <p:nvPr/>
          </p:nvSpPr>
          <p:spPr>
            <a:xfrm>
              <a:off x="611911" y="313240"/>
              <a:ext cx="9147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[ 1]</a:t>
              </a:r>
            </a:p>
          </p:txBody>
        </p:sp>
      </p:grpSp>
      <p:sp>
        <p:nvSpPr>
          <p:cNvPr id="359" name="Line"/>
          <p:cNvSpPr/>
          <p:nvPr/>
        </p:nvSpPr>
        <p:spPr>
          <a:xfrm>
            <a:off x="21526787" y="2141509"/>
            <a:ext cx="1" cy="46136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