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uided by: Satya Narayan Das, Meenakshi Gupta &amp; Nikhil Neo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Guided by: Satya Narayan Das, Meenakshi Gupta &amp; Nikhil Neogy</a:t>
            </a:r>
          </a:p>
        </p:txBody>
      </p:sp>
      <p:sp>
        <p:nvSpPr>
          <p:cNvPr id="152" name="AI Powered TechB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Powered TechBot</a:t>
            </a:r>
          </a:p>
        </p:txBody>
      </p:sp>
      <p:sp>
        <p:nvSpPr>
          <p:cNvPr id="153" name="Internship Project (Summer, 2023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Internship Project (Summer, 2023)</a:t>
            </a:r>
          </a:p>
        </p:txBody>
      </p:sp>
      <p:sp>
        <p:nvSpPr>
          <p:cNvPr id="154" name="Interns: Arghyadeep Saha, Debasmit Roy &amp; Sagnik Das"/>
          <p:cNvSpPr txBox="1"/>
          <p:nvPr/>
        </p:nvSpPr>
        <p:spPr>
          <a:xfrm>
            <a:off x="1206499" y="11073684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D5D5D5"/>
                </a:solidFill>
              </a:defRPr>
            </a:lvl1pPr>
          </a:lstStyle>
          <a:p>
            <a:pPr/>
            <a:r>
              <a:t>Interns: Arghyadeep Saha, Debasmit Roy &amp; Sagnik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igh Level Design (1)"/>
          <p:cNvSpPr txBox="1"/>
          <p:nvPr>
            <p:ph type="subTitle" sz="quarter" idx="1"/>
          </p:nvPr>
        </p:nvSpPr>
        <p:spPr>
          <a:xfrm>
            <a:off x="774800" y="38581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High Level Design (1) 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832" y="2474907"/>
            <a:ext cx="22189443" cy="8286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igh Level Design (2)"/>
          <p:cNvSpPr txBox="1"/>
          <p:nvPr>
            <p:ph type="subTitle" sz="quarter" idx="1"/>
          </p:nvPr>
        </p:nvSpPr>
        <p:spPr>
          <a:xfrm>
            <a:off x="774800" y="385814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High Level Design (2)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927" y="1686304"/>
            <a:ext cx="14487399" cy="1164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ow Level Design (1)"/>
          <p:cNvSpPr txBox="1"/>
          <p:nvPr>
            <p:ph type="subTitle" sz="quarter" idx="1"/>
          </p:nvPr>
        </p:nvSpPr>
        <p:spPr>
          <a:xfrm>
            <a:off x="774800" y="385814"/>
            <a:ext cx="21971001" cy="1407311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Low Level Design (1)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151" y="1690340"/>
            <a:ext cx="15944832" cy="11539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ow Level Design (2)"/>
          <p:cNvSpPr txBox="1"/>
          <p:nvPr>
            <p:ph type="subTitle" sz="quarter" idx="1"/>
          </p:nvPr>
        </p:nvSpPr>
        <p:spPr>
          <a:xfrm>
            <a:off x="774800" y="385814"/>
            <a:ext cx="21971001" cy="1407311"/>
          </a:xfrm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Low Level Design (2)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01" y="1558378"/>
            <a:ext cx="17005275" cy="11937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