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52"/>
  </p:normalViewPr>
  <p:slideViewPr>
    <p:cSldViewPr snapToGrid="0" snapToObjects="1" showGuides="1">
      <p:cViewPr varScale="1">
        <p:scale>
          <a:sx n="76" d="100"/>
          <a:sy n="76" d="100"/>
        </p:scale>
        <p:origin x="200" y="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B3DD-FA31-7644-8046-322D69481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A5E4B-A32B-C04C-A0D1-59885B56B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39601-6871-9E43-B577-EBEC2429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D027-CAB7-9F44-B24A-19C5C096FA8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6BF75-42F7-044D-B14F-6D7250CE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7B11D-C8D7-3245-B100-ACC874F8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20A-69D3-484A-806A-C976F8FA6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988F-7976-0E43-AC3E-A41E1AE1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FC334-3C2B-304B-A795-B20C8F6BE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C84F3-920A-D047-B324-AB8F037C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D027-CAB7-9F44-B24A-19C5C096FA8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A2372-4FF8-4642-95CE-3944CEBD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AE38-9E24-F148-A668-61C83C33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20A-69D3-484A-806A-C976F8FA6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0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4D2A6-D437-CC47-8A89-A412F26CF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0EC13-CAA1-D54C-8558-DAB009844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A4FE-FA66-9341-AACA-134F7F1A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D027-CAB7-9F44-B24A-19C5C096FA8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F4132-36E2-724B-B115-CD635A4D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091D8-5F44-6641-83B1-D5F95E89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20A-69D3-484A-806A-C976F8FA6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2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1B85-D515-D142-A0B3-E4A17159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8077-7D6A-7F4E-9896-6C678D6E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71239-6F5A-CF4E-8A50-267231C2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D027-CAB7-9F44-B24A-19C5C096FA8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B041C-2624-5741-84CE-832E5A72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831F4-EE86-8642-938E-2B0EF827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20A-69D3-484A-806A-C976F8FA6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0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29E2-5DE8-7840-B647-BF333393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E28C8-3875-5441-9B22-5EA522D7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4803B-0BFE-CA41-9BB0-F8748E4B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D027-CAB7-9F44-B24A-19C5C096FA8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8BE36-FF16-3549-9A9C-D266992D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70719-A6E7-8C4C-81D9-ED59B9B2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20A-69D3-484A-806A-C976F8FA6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803F-8112-1345-BB36-7FC3B7BE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4395-20EB-0D42-B0DA-707E54917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90184-5DD7-FD4B-94BE-6F0B0F87E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B114D-DBF8-064A-8B07-845DDFF9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D027-CAB7-9F44-B24A-19C5C096FA8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AF651-E9A5-4048-A5DB-D97DABAF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F66C3-0FC9-1D42-B69E-42DC5E62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20A-69D3-484A-806A-C976F8FA6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8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7226-1B51-A44A-B4CD-B2C7D5E2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E2C4F-5B29-C847-8A2C-13BA17B07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28C71-AF15-794B-8BBD-F37B8CD07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A4293-F28C-4D44-BE09-865F1F8D7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AC066-B190-5142-9FBF-48B6DFBB0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3C0C0-8980-9542-8405-F14B9808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D027-CAB7-9F44-B24A-19C5C096FA8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B5FB9-588E-5246-9D84-BD86AC49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08A27-5835-594A-8508-5164C2E3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20A-69D3-484A-806A-C976F8FA6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5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5F89B-9FB9-954F-816F-DB9151CD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59D25-6186-B94A-B063-BBEF22E2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D027-CAB7-9F44-B24A-19C5C096FA8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BDD89-C868-854E-8D2A-4008B48F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CBDCB-3666-2C47-8C50-1AE1DC45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20A-69D3-484A-806A-C976F8FA6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2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32E87-1CCC-9B4B-8F95-DB1D8D8B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D027-CAB7-9F44-B24A-19C5C096FA8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C45C6-4238-3B47-9213-DCD1D2CA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75C21-0C68-9F49-A7DB-8F229FB6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20A-69D3-484A-806A-C976F8FA6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7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8AA7-ABE6-9B4C-A3C6-50A6869C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75D79-2E0E-9440-927C-5722E4FB7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4E2EC-9ED8-5D4A-A7E9-3B322B5AE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EC80A-88DA-4F4A-B6F3-4E46A4D5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D027-CAB7-9F44-B24A-19C5C096FA8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58136-AB97-8147-9056-DB6DD57B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C4430-2A88-D244-8FEE-567EF845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20A-69D3-484A-806A-C976F8FA6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1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1BA6-3993-B149-9626-6ECD1F33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FEA1A-8020-354C-BE24-FDDDF8260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D7310-7504-E44D-97CE-EFAD27CFA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BC528-A6DC-904E-9B83-48B5943E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D027-CAB7-9F44-B24A-19C5C096FA8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C5555-974C-9C4B-BA76-327C2D9B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6176B-E293-9E48-B675-F4C53C28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20A-69D3-484A-806A-C976F8FA6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6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D138C-7729-CF4C-ACF6-F6008ED9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FDA30-52CB-654F-ABC8-5D87BE73D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7830-0D3A-E842-9C6D-1368561EE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0D027-CAB7-9F44-B24A-19C5C096FA8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EB32E-DCB4-E445-BF6A-FAA0A0A82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A73D-BDB2-F247-B600-21BF23A32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C20A-69D3-484A-806A-C976F8FA6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8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B309-5ED1-3943-B01F-206B652A6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1A2DE-A04B-F64D-A793-18B6A7688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7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6163-E971-B849-A9AB-1F5B756D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9" y="3429001"/>
            <a:ext cx="2703653" cy="863338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Bại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Liệt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(Polio)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5C09E1-4DBF-4B49-A60F-0F01A62F52ED}"/>
              </a:ext>
            </a:extLst>
          </p:cNvPr>
          <p:cNvSpPr/>
          <p:nvPr/>
        </p:nvSpPr>
        <p:spPr>
          <a:xfrm>
            <a:off x="3321933" y="2202586"/>
            <a:ext cx="2152892" cy="3159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ủ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8DBFD6-4176-5549-9821-90AA571F6205}"/>
              </a:ext>
            </a:extLst>
          </p:cNvPr>
          <p:cNvSpPr/>
          <p:nvPr/>
        </p:nvSpPr>
        <p:spPr>
          <a:xfrm>
            <a:off x="5474826" y="2202586"/>
            <a:ext cx="2282142" cy="3159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300558-5C50-C44D-BBCF-AB62A905874C}"/>
              </a:ext>
            </a:extLst>
          </p:cNvPr>
          <p:cNvSpPr/>
          <p:nvPr/>
        </p:nvSpPr>
        <p:spPr>
          <a:xfrm>
            <a:off x="3321933" y="2565181"/>
            <a:ext cx="1516285" cy="315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tiềm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C5DDD-1731-6B46-9A6B-4B52E24CE6CF}"/>
              </a:ext>
            </a:extLst>
          </p:cNvPr>
          <p:cNvSpPr/>
          <p:nvPr/>
        </p:nvSpPr>
        <p:spPr>
          <a:xfrm>
            <a:off x="4838218" y="2565181"/>
            <a:ext cx="4907665" cy="3159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lây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1636C1-49CD-284D-AF0E-BFC91E85BED5}"/>
              </a:ext>
            </a:extLst>
          </p:cNvPr>
          <p:cNvSpPr/>
          <p:nvPr/>
        </p:nvSpPr>
        <p:spPr>
          <a:xfrm>
            <a:off x="5303133" y="6116757"/>
            <a:ext cx="2152892" cy="3159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ủ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2E2EB8-CFEA-3C44-B20E-687F7D2D35EB}"/>
              </a:ext>
            </a:extLst>
          </p:cNvPr>
          <p:cNvSpPr/>
          <p:nvPr/>
        </p:nvSpPr>
        <p:spPr>
          <a:xfrm>
            <a:off x="7456026" y="6116757"/>
            <a:ext cx="2282142" cy="3159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739C4D-88F9-EB40-89BA-F9AAEB8F7776}"/>
              </a:ext>
            </a:extLst>
          </p:cNvPr>
          <p:cNvSpPr/>
          <p:nvPr/>
        </p:nvSpPr>
        <p:spPr>
          <a:xfrm>
            <a:off x="5303133" y="6479352"/>
            <a:ext cx="1516285" cy="315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tiềm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7C7710-09F9-324B-BA41-728443044D0B}"/>
              </a:ext>
            </a:extLst>
          </p:cNvPr>
          <p:cNvSpPr/>
          <p:nvPr/>
        </p:nvSpPr>
        <p:spPr>
          <a:xfrm>
            <a:off x="6819418" y="6479352"/>
            <a:ext cx="4907665" cy="3159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lây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4B9D59-3196-D641-99A9-BA3401BDD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47" y="600177"/>
            <a:ext cx="1499086" cy="8994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B3EE80-C01F-D945-9F9E-5B81F979D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123" y="1523454"/>
            <a:ext cx="874453" cy="8744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5DD081-EDFE-6C4A-B81E-C30CE26AF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718" y="187035"/>
            <a:ext cx="1123792" cy="8235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4367F9-2B03-9B42-BECC-8A2DC6658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718" y="1140619"/>
            <a:ext cx="1123792" cy="9319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2075C1-1300-434C-A21C-6C2AB9CB04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1646" y="1812827"/>
            <a:ext cx="752354" cy="7523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A70249F-8DEA-574B-A553-AFE9D0999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9147" y="5715040"/>
            <a:ext cx="752354" cy="75235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35CB37-34D9-F043-BFC1-5E90462B37D4}"/>
              </a:ext>
            </a:extLst>
          </p:cNvPr>
          <p:cNvSpPr/>
          <p:nvPr/>
        </p:nvSpPr>
        <p:spPr>
          <a:xfrm>
            <a:off x="5474826" y="1756632"/>
            <a:ext cx="2282142" cy="3159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0A45149-46BC-A240-985E-FA3602DD7B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218" y="3066191"/>
            <a:ext cx="3981745" cy="29179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EF8BE1E-830E-4E46-AF4B-3E6098F930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3748" y="544630"/>
            <a:ext cx="2213220" cy="96438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087181B-730C-034D-90E5-E7BFAA8EC5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3126" y="5638800"/>
            <a:ext cx="1651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42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Bại Liệt (Polio)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Phùng Khánh Lâm</dc:creator>
  <cp:lastModifiedBy>Phùng Khánh Lâm</cp:lastModifiedBy>
  <cp:revision>11</cp:revision>
  <dcterms:created xsi:type="dcterms:W3CDTF">2020-10-25T03:32:04Z</dcterms:created>
  <dcterms:modified xsi:type="dcterms:W3CDTF">2020-10-26T04:34:12Z</dcterms:modified>
</cp:coreProperties>
</file>