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318" r:id="rId3"/>
    <p:sldId id="317" r:id="rId4"/>
    <p:sldId id="316" r:id="rId5"/>
    <p:sldId id="315" r:id="rId6"/>
    <p:sldId id="314" r:id="rId7"/>
    <p:sldId id="319" r:id="rId8"/>
    <p:sldId id="320" r:id="rId9"/>
    <p:sldId id="321" r:id="rId10"/>
    <p:sldId id="322" r:id="rId11"/>
    <p:sldId id="323" r:id="rId12"/>
    <p:sldId id="324" r:id="rId13"/>
    <p:sldId id="327" r:id="rId14"/>
    <p:sldId id="326" r:id="rId15"/>
    <p:sldId id="325" r:id="rId16"/>
    <p:sldId id="329" r:id="rId17"/>
    <p:sldId id="331" r:id="rId18"/>
    <p:sldId id="328" r:id="rId19"/>
    <p:sldId id="330" r:id="rId20"/>
    <p:sldId id="332" r:id="rId21"/>
    <p:sldId id="335" r:id="rId22"/>
    <p:sldId id="333" r:id="rId23"/>
    <p:sldId id="334" r:id="rId24"/>
    <p:sldId id="336" r:id="rId25"/>
    <p:sldId id="33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06"/>
    <p:restoredTop sz="95952"/>
  </p:normalViewPr>
  <p:slideViewPr>
    <p:cSldViewPr snapToGrid="0" snapToObjects="1" showGuides="1">
      <p:cViewPr varScale="1">
        <p:scale>
          <a:sx n="104" d="100"/>
          <a:sy n="104" d="100"/>
        </p:scale>
        <p:origin x="208" y="35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6F98-CEF3-B647-A595-BBFCEA428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F1E54-69A7-5946-B460-79A84613F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064AD-8CC0-094B-ACE9-AE2B26F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6E9D-5DDF-6F43-AE9E-EE3C0BF8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AAEC-0FBF-7540-8B60-B26022D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BCB-2ED4-9841-961D-2690537F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634F4-3050-244B-B08C-98F24A77C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4A61-C4CD-7442-902F-D74C805D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EA82-0462-864D-BED5-13CA8E39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9F79-5779-4649-A824-3AE2D17C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6D3D1-717A-CC49-85BA-5C661094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74E22-ECE6-634C-8003-046C50EB4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885C-4D21-7E40-BCE1-65D23FA9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C9CC-BFB3-0444-A023-9DD3637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EBB4-FA43-384B-8F6D-7CD2532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7F1B-C5B6-CB4A-836F-597A1524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1BC1-1350-FA40-9D2E-A0ACC5F4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731F-1107-8942-B7C6-A6C1C34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4850-5FA9-9A4A-A528-2F3EE139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1E44-6A0D-6C44-A769-071508A8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D752-046E-DB47-B863-A07C2B7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3FB95-CA88-B64A-A0AF-CA1B211B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455E-0F9C-5349-93EF-3A713C18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3B6F-1767-AD4B-A4D8-D42E924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E3A3-E6BB-A945-B22A-2CF3A72B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B388-CCF1-5147-9E0A-8545B28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3A77-47F0-4346-803A-1CDE6F235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5B4B2-1AC3-F642-A9F2-09355B930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DE971-A32B-E141-8447-9C4CC2F2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9927-C44C-A643-8744-314DFAB5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5C94-647C-EA42-87F5-FAB3AF0D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3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382-59E8-AD4A-942B-FA1DF261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3B4E8-E059-7040-8D45-F3499D281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AD5E-DB1F-6846-854B-C5F459386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26529-BD77-474F-BF79-BA1612585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C8046-95E8-5747-BF6E-A331B6FFE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DE566-9B98-CF4E-A1BB-84BE0F23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FF924-90E0-564F-BA21-5B686893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6E7A2-DD8A-4B4A-976C-AB3AFA9E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85E7-25F1-D14C-B216-A02770AD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66545-FBA5-E242-9CFF-9C5FF21F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45184-0753-C54A-8A65-827A5C4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D89-683E-D246-AE9C-9B411722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85CCB-3F05-9F41-B20A-6FAC26DC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52DDB-B950-CB4F-BA33-280A38E6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DCCED-555F-6248-A912-73A1BFB1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65C1-C617-D245-B096-AE3BF5E3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FB4B-A983-1E4C-99AF-5461EF5F5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94AD1-FF21-794F-B8C1-1F42B288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13FD7-518E-9E41-9ECE-879D0818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B784-B848-2244-931A-0E1A936D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6F931-4F8D-644E-A6A7-A38F9AC0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2CBD-69D7-C340-8A03-73B12EDD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9653F-46F2-234D-97CA-DF46899A7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0CE89-215F-7347-AFBB-86666542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2722B-C6B8-FF49-B7DA-52F24DD3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8886-A470-F840-9DAD-C8367543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39C9A-4090-E24E-BFD3-1508D1AF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2C56B-6939-F84F-AEEB-75C962AA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53B99-AE6E-504F-97C7-524F71F3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7030-180F-DC44-8E5E-DA566EA8C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8C37B-B25D-D341-B55F-174D5728E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7D41-DFEC-0B4D-9C0A-86FED8DD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901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2828DC-8102-044F-83CC-20D6FBB3F763}"/>
              </a:ext>
            </a:extLst>
          </p:cNvPr>
          <p:cNvSpPr/>
          <p:nvPr/>
        </p:nvSpPr>
        <p:spPr>
          <a:xfrm>
            <a:off x="5638800" y="44177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88E46A-BFF2-5E4F-B160-21E08EF8C526}"/>
              </a:ext>
            </a:extLst>
          </p:cNvPr>
          <p:cNvSpPr/>
          <p:nvPr/>
        </p:nvSpPr>
        <p:spPr>
          <a:xfrm>
            <a:off x="7492561" y="441774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BD081EB-B12B-1640-A72F-2DEA5BC479BA}"/>
              </a:ext>
            </a:extLst>
          </p:cNvPr>
          <p:cNvSpPr/>
          <p:nvPr/>
        </p:nvSpPr>
        <p:spPr>
          <a:xfrm>
            <a:off x="6611600" y="4653484"/>
            <a:ext cx="820750" cy="44291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3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01EA76-9604-E84D-841B-A3C893583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94567"/>
              </p:ext>
            </p:extLst>
          </p:nvPr>
        </p:nvGraphicFramePr>
        <p:xfrm>
          <a:off x="173619" y="185195"/>
          <a:ext cx="11748304" cy="443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0">
                  <a:extLst>
                    <a:ext uri="{9D8B030D-6E8A-4147-A177-3AD203B41FA5}">
                      <a16:colId xmlns:a16="http://schemas.microsoft.com/office/drawing/2014/main" val="4181569097"/>
                    </a:ext>
                  </a:extLst>
                </a:gridCol>
                <a:gridCol w="2280212">
                  <a:extLst>
                    <a:ext uri="{9D8B030D-6E8A-4147-A177-3AD203B41FA5}">
                      <a16:colId xmlns:a16="http://schemas.microsoft.com/office/drawing/2014/main" val="3429118898"/>
                    </a:ext>
                  </a:extLst>
                </a:gridCol>
                <a:gridCol w="2136559">
                  <a:extLst>
                    <a:ext uri="{9D8B030D-6E8A-4147-A177-3AD203B41FA5}">
                      <a16:colId xmlns:a16="http://schemas.microsoft.com/office/drawing/2014/main" val="26362935"/>
                    </a:ext>
                  </a:extLst>
                </a:gridCol>
                <a:gridCol w="2207118">
                  <a:extLst>
                    <a:ext uri="{9D8B030D-6E8A-4147-A177-3AD203B41FA5}">
                      <a16:colId xmlns:a16="http://schemas.microsoft.com/office/drawing/2014/main" val="2563198426"/>
                    </a:ext>
                  </a:extLst>
                </a:gridCol>
                <a:gridCol w="2138145">
                  <a:extLst>
                    <a:ext uri="{9D8B030D-6E8A-4147-A177-3AD203B41FA5}">
                      <a16:colId xmlns:a16="http://schemas.microsoft.com/office/drawing/2014/main" val="2378351584"/>
                    </a:ext>
                  </a:extLst>
                </a:gridCol>
              </a:tblGrid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Đặc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điểm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Cắt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ngang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phân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tích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Bệnh</a:t>
                      </a:r>
                      <a:r>
                        <a:rPr lang="en-US" sz="2000" dirty="0"/>
                        <a:t> - </a:t>
                      </a:r>
                      <a:r>
                        <a:rPr lang="en-US" sz="2000" dirty="0" err="1"/>
                        <a:t>chứng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Đoàn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hệ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hồi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cứu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Đoàn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hệ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tiến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cứu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70678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/>
                        <a:t>Chi </a:t>
                      </a:r>
                      <a:r>
                        <a:rPr lang="en-US" sz="2000" dirty="0" err="1"/>
                        <a:t>phí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15713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Thời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gian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30296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Trình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tự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nhân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quả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36374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Đo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lường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trực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tiếp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nguy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cơ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65617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Kiểm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soát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phơi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nhiễm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08055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Yếu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tố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gây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nhiễu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15962"/>
                  </a:ext>
                </a:extLst>
              </a:tr>
              <a:tr h="1154788">
                <a:tc>
                  <a:txBody>
                    <a:bodyPr/>
                    <a:lstStyle/>
                    <a:p>
                      <a:r>
                        <a:rPr lang="en-US" sz="2000" dirty="0"/>
                        <a:t>Sai </a:t>
                      </a:r>
                      <a:r>
                        <a:rPr lang="en-US" sz="2000" dirty="0" err="1"/>
                        <a:t>lệch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Sống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sót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Không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đáp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ứng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Nhớ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lại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Nhóm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chứng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không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phù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hợp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Thiếu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thông</a:t>
                      </a:r>
                      <a:r>
                        <a:rPr lang="en-US" sz="2000" dirty="0"/>
                        <a:t> tin</a:t>
                      </a:r>
                    </a:p>
                    <a:p>
                      <a:pPr algn="ctr"/>
                      <a:r>
                        <a:rPr lang="en-US" sz="2000" dirty="0" err="1"/>
                        <a:t>Dữ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liệu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bị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mất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Mất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dấu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4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17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746789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794224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841659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887936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746789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794224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841659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887936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1229988" y="983464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</a:t>
            </a:r>
          </a:p>
        </p:txBody>
      </p:sp>
    </p:spTree>
    <p:extLst>
      <p:ext uri="{BB962C8B-B14F-4D97-AF65-F5344CB8AC3E}">
        <p14:creationId xmlns:p14="http://schemas.microsoft.com/office/powerpoint/2010/main" val="154849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746789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794224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841659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887936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746789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794224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841659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887936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1229988" y="983464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791AB-72CD-BF48-A95C-336515ED0ABD}"/>
              </a:ext>
            </a:extLst>
          </p:cNvPr>
          <p:cNvSpPr txBox="1"/>
          <p:nvPr/>
        </p:nvSpPr>
        <p:spPr>
          <a:xfrm>
            <a:off x="1226415" y="2401357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15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746789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794224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841659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887936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746789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794224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841659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887936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1229988" y="983464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791AB-72CD-BF48-A95C-336515ED0ABD}"/>
              </a:ext>
            </a:extLst>
          </p:cNvPr>
          <p:cNvSpPr txBox="1"/>
          <p:nvPr/>
        </p:nvSpPr>
        <p:spPr>
          <a:xfrm>
            <a:off x="1226415" y="2401357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C78F1-4A4D-894F-854C-EBB799E554C9}"/>
              </a:ext>
            </a:extLst>
          </p:cNvPr>
          <p:cNvSpPr txBox="1"/>
          <p:nvPr/>
        </p:nvSpPr>
        <p:spPr>
          <a:xfrm>
            <a:off x="1226415" y="3581001"/>
            <a:ext cx="3471335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4D04E0-4218-4243-B9CE-BA28933C36C2}"/>
              </a:ext>
            </a:extLst>
          </p:cNvPr>
          <p:cNvSpPr/>
          <p:nvPr/>
        </p:nvSpPr>
        <p:spPr>
          <a:xfrm>
            <a:off x="5031914" y="353470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AC78E1-2256-ED47-B24C-C85B64EBF8B4}"/>
              </a:ext>
            </a:extLst>
          </p:cNvPr>
          <p:cNvSpPr/>
          <p:nvPr/>
        </p:nvSpPr>
        <p:spPr>
          <a:xfrm>
            <a:off x="6979288" y="353470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333505-903D-1B4D-94F9-FA4CD07749BA}"/>
              </a:ext>
            </a:extLst>
          </p:cNvPr>
          <p:cNvSpPr/>
          <p:nvPr/>
        </p:nvSpPr>
        <p:spPr>
          <a:xfrm>
            <a:off x="7952091" y="353470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874BDC-EBC4-364F-85F4-C9B6D0792893}"/>
              </a:ext>
            </a:extLst>
          </p:cNvPr>
          <p:cNvSpPr/>
          <p:nvPr/>
        </p:nvSpPr>
        <p:spPr>
          <a:xfrm>
            <a:off x="9932658" y="3534701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B51828-AAB6-F745-8F11-FCF83EF57C3B}"/>
              </a:ext>
            </a:extLst>
          </p:cNvPr>
          <p:cNvSpPr/>
          <p:nvPr/>
        </p:nvSpPr>
        <p:spPr>
          <a:xfrm>
            <a:off x="5538920" y="353470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42E663-A87D-CB43-9BCB-C55A6DB21287}"/>
              </a:ext>
            </a:extLst>
          </p:cNvPr>
          <p:cNvSpPr/>
          <p:nvPr/>
        </p:nvSpPr>
        <p:spPr>
          <a:xfrm>
            <a:off x="6443382" y="353470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8023B8-4CC3-044A-BFF0-915482DE1844}"/>
              </a:ext>
            </a:extLst>
          </p:cNvPr>
          <p:cNvSpPr/>
          <p:nvPr/>
        </p:nvSpPr>
        <p:spPr>
          <a:xfrm>
            <a:off x="8526183" y="353470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8C4ADB-13C1-5D49-9CCA-27072741C2C5}"/>
              </a:ext>
            </a:extLst>
          </p:cNvPr>
          <p:cNvSpPr/>
          <p:nvPr/>
        </p:nvSpPr>
        <p:spPr>
          <a:xfrm>
            <a:off x="9452880" y="3534701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84F3D5-A04D-324E-B7F9-99E2CDEA306E}"/>
              </a:ext>
            </a:extLst>
          </p:cNvPr>
          <p:cNvSpPr/>
          <p:nvPr/>
        </p:nvSpPr>
        <p:spPr>
          <a:xfrm>
            <a:off x="5031914" y="4004319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7C8424-CA12-8B46-A047-455D6B809B72}"/>
              </a:ext>
            </a:extLst>
          </p:cNvPr>
          <p:cNvSpPr/>
          <p:nvPr/>
        </p:nvSpPr>
        <p:spPr>
          <a:xfrm>
            <a:off x="6979288" y="4004319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3D1BB4-0A35-5740-B57F-761ED17F8236}"/>
              </a:ext>
            </a:extLst>
          </p:cNvPr>
          <p:cNvSpPr/>
          <p:nvPr/>
        </p:nvSpPr>
        <p:spPr>
          <a:xfrm>
            <a:off x="7952091" y="400431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B95636-544C-EE45-8BAE-4E6D8DDEC7EF}"/>
              </a:ext>
            </a:extLst>
          </p:cNvPr>
          <p:cNvSpPr/>
          <p:nvPr/>
        </p:nvSpPr>
        <p:spPr>
          <a:xfrm>
            <a:off x="9932658" y="4004319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EDB2E4-F3DA-B84C-A5F0-4D3E09440631}"/>
              </a:ext>
            </a:extLst>
          </p:cNvPr>
          <p:cNvSpPr/>
          <p:nvPr/>
        </p:nvSpPr>
        <p:spPr>
          <a:xfrm>
            <a:off x="5538920" y="4004319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915DDD-FD13-6B48-B2CF-3B23213150FB}"/>
              </a:ext>
            </a:extLst>
          </p:cNvPr>
          <p:cNvSpPr/>
          <p:nvPr/>
        </p:nvSpPr>
        <p:spPr>
          <a:xfrm>
            <a:off x="6443382" y="4004319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B81E2C-B12C-A44A-86EC-E9BD6E81E56C}"/>
              </a:ext>
            </a:extLst>
          </p:cNvPr>
          <p:cNvSpPr/>
          <p:nvPr/>
        </p:nvSpPr>
        <p:spPr>
          <a:xfrm>
            <a:off x="8526183" y="400431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826CBD-F05C-754E-97BD-286C729CB448}"/>
              </a:ext>
            </a:extLst>
          </p:cNvPr>
          <p:cNvSpPr/>
          <p:nvPr/>
        </p:nvSpPr>
        <p:spPr>
          <a:xfrm>
            <a:off x="9452880" y="4004319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4746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746789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794224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841659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887936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746789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794224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841659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887936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1229988" y="983464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791AB-72CD-BF48-A95C-336515ED0ABD}"/>
              </a:ext>
            </a:extLst>
          </p:cNvPr>
          <p:cNvSpPr txBox="1"/>
          <p:nvPr/>
        </p:nvSpPr>
        <p:spPr>
          <a:xfrm>
            <a:off x="1226415" y="2401357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C78F1-4A4D-894F-854C-EBB799E554C9}"/>
              </a:ext>
            </a:extLst>
          </p:cNvPr>
          <p:cNvSpPr txBox="1"/>
          <p:nvPr/>
        </p:nvSpPr>
        <p:spPr>
          <a:xfrm>
            <a:off x="1226415" y="3581001"/>
            <a:ext cx="3471335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4D04E0-4218-4243-B9CE-BA28933C36C2}"/>
              </a:ext>
            </a:extLst>
          </p:cNvPr>
          <p:cNvSpPr/>
          <p:nvPr/>
        </p:nvSpPr>
        <p:spPr>
          <a:xfrm>
            <a:off x="5031914" y="353470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AC78E1-2256-ED47-B24C-C85B64EBF8B4}"/>
              </a:ext>
            </a:extLst>
          </p:cNvPr>
          <p:cNvSpPr/>
          <p:nvPr/>
        </p:nvSpPr>
        <p:spPr>
          <a:xfrm>
            <a:off x="6979288" y="353470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333505-903D-1B4D-94F9-FA4CD07749BA}"/>
              </a:ext>
            </a:extLst>
          </p:cNvPr>
          <p:cNvSpPr/>
          <p:nvPr/>
        </p:nvSpPr>
        <p:spPr>
          <a:xfrm>
            <a:off x="7952091" y="353470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874BDC-EBC4-364F-85F4-C9B6D0792893}"/>
              </a:ext>
            </a:extLst>
          </p:cNvPr>
          <p:cNvSpPr/>
          <p:nvPr/>
        </p:nvSpPr>
        <p:spPr>
          <a:xfrm>
            <a:off x="9932658" y="3534701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B51828-AAB6-F745-8F11-FCF83EF57C3B}"/>
              </a:ext>
            </a:extLst>
          </p:cNvPr>
          <p:cNvSpPr/>
          <p:nvPr/>
        </p:nvSpPr>
        <p:spPr>
          <a:xfrm>
            <a:off x="5538920" y="353470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42E663-A87D-CB43-9BCB-C55A6DB21287}"/>
              </a:ext>
            </a:extLst>
          </p:cNvPr>
          <p:cNvSpPr/>
          <p:nvPr/>
        </p:nvSpPr>
        <p:spPr>
          <a:xfrm>
            <a:off x="6443382" y="353470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8023B8-4CC3-044A-BFF0-915482DE1844}"/>
              </a:ext>
            </a:extLst>
          </p:cNvPr>
          <p:cNvSpPr/>
          <p:nvPr/>
        </p:nvSpPr>
        <p:spPr>
          <a:xfrm>
            <a:off x="8526183" y="353470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8C4ADB-13C1-5D49-9CCA-27072741C2C5}"/>
              </a:ext>
            </a:extLst>
          </p:cNvPr>
          <p:cNvSpPr/>
          <p:nvPr/>
        </p:nvSpPr>
        <p:spPr>
          <a:xfrm>
            <a:off x="9452880" y="3534701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84F3D5-A04D-324E-B7F9-99E2CDEA306E}"/>
              </a:ext>
            </a:extLst>
          </p:cNvPr>
          <p:cNvSpPr/>
          <p:nvPr/>
        </p:nvSpPr>
        <p:spPr>
          <a:xfrm>
            <a:off x="5031914" y="4004319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7C8424-CA12-8B46-A047-455D6B809B72}"/>
              </a:ext>
            </a:extLst>
          </p:cNvPr>
          <p:cNvSpPr/>
          <p:nvPr/>
        </p:nvSpPr>
        <p:spPr>
          <a:xfrm>
            <a:off x="6979288" y="4004319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3D1BB4-0A35-5740-B57F-761ED17F8236}"/>
              </a:ext>
            </a:extLst>
          </p:cNvPr>
          <p:cNvSpPr/>
          <p:nvPr/>
        </p:nvSpPr>
        <p:spPr>
          <a:xfrm>
            <a:off x="7952091" y="400431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B95636-544C-EE45-8BAE-4E6D8DDEC7EF}"/>
              </a:ext>
            </a:extLst>
          </p:cNvPr>
          <p:cNvSpPr/>
          <p:nvPr/>
        </p:nvSpPr>
        <p:spPr>
          <a:xfrm>
            <a:off x="9932658" y="4004319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EDB2E4-F3DA-B84C-A5F0-4D3E09440631}"/>
              </a:ext>
            </a:extLst>
          </p:cNvPr>
          <p:cNvSpPr/>
          <p:nvPr/>
        </p:nvSpPr>
        <p:spPr>
          <a:xfrm>
            <a:off x="5538920" y="4004319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915DDD-FD13-6B48-B2CF-3B23213150FB}"/>
              </a:ext>
            </a:extLst>
          </p:cNvPr>
          <p:cNvSpPr/>
          <p:nvPr/>
        </p:nvSpPr>
        <p:spPr>
          <a:xfrm>
            <a:off x="6443382" y="4004319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B81E2C-B12C-A44A-86EC-E9BD6E81E56C}"/>
              </a:ext>
            </a:extLst>
          </p:cNvPr>
          <p:cNvSpPr/>
          <p:nvPr/>
        </p:nvSpPr>
        <p:spPr>
          <a:xfrm>
            <a:off x="8526183" y="400431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826CBD-F05C-754E-97BD-286C729CB448}"/>
              </a:ext>
            </a:extLst>
          </p:cNvPr>
          <p:cNvSpPr/>
          <p:nvPr/>
        </p:nvSpPr>
        <p:spPr>
          <a:xfrm>
            <a:off x="9452880" y="4004319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7E1753-FE39-1242-8899-87D6648F2843}"/>
              </a:ext>
            </a:extLst>
          </p:cNvPr>
          <p:cNvSpPr txBox="1"/>
          <p:nvPr/>
        </p:nvSpPr>
        <p:spPr>
          <a:xfrm>
            <a:off x="1226415" y="5226491"/>
            <a:ext cx="3471335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06BE7B-06AE-FD49-9789-68AF026E2A37}"/>
              </a:ext>
            </a:extLst>
          </p:cNvPr>
          <p:cNvSpPr/>
          <p:nvPr/>
        </p:nvSpPr>
        <p:spPr>
          <a:xfrm>
            <a:off x="5031914" y="518019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594326C-2F01-8A4F-802C-1B8A62E41127}"/>
              </a:ext>
            </a:extLst>
          </p:cNvPr>
          <p:cNvSpPr/>
          <p:nvPr/>
        </p:nvSpPr>
        <p:spPr>
          <a:xfrm>
            <a:off x="5031914" y="5646187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33C6BC-DEE3-C349-9152-9E7F9F60C540}"/>
              </a:ext>
            </a:extLst>
          </p:cNvPr>
          <p:cNvSpPr/>
          <p:nvPr/>
        </p:nvSpPr>
        <p:spPr>
          <a:xfrm>
            <a:off x="5538920" y="518019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E733126-7B0B-D942-BA92-F0AE8E57726A}"/>
              </a:ext>
            </a:extLst>
          </p:cNvPr>
          <p:cNvSpPr/>
          <p:nvPr/>
        </p:nvSpPr>
        <p:spPr>
          <a:xfrm>
            <a:off x="5525979" y="5646187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90FA77-15B5-9C48-966A-E7B534C427E1}"/>
              </a:ext>
            </a:extLst>
          </p:cNvPr>
          <p:cNvSpPr/>
          <p:nvPr/>
        </p:nvSpPr>
        <p:spPr>
          <a:xfrm>
            <a:off x="6443382" y="5646187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E88B2C-9480-024F-9E59-74EA9A89B59F}"/>
              </a:ext>
            </a:extLst>
          </p:cNvPr>
          <p:cNvSpPr/>
          <p:nvPr/>
        </p:nvSpPr>
        <p:spPr>
          <a:xfrm>
            <a:off x="6443382" y="5187770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BF6128-4E7E-0F40-B824-1090E2376288}"/>
              </a:ext>
            </a:extLst>
          </p:cNvPr>
          <p:cNvSpPr/>
          <p:nvPr/>
        </p:nvSpPr>
        <p:spPr>
          <a:xfrm>
            <a:off x="6950388" y="5187770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7025361-CB63-E048-9FFE-85CA36C9EF79}"/>
              </a:ext>
            </a:extLst>
          </p:cNvPr>
          <p:cNvSpPr/>
          <p:nvPr/>
        </p:nvSpPr>
        <p:spPr>
          <a:xfrm>
            <a:off x="6950388" y="562332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A39BB6-A4FA-0E4D-B859-5961B6AAA6C0}"/>
              </a:ext>
            </a:extLst>
          </p:cNvPr>
          <p:cNvSpPr/>
          <p:nvPr/>
        </p:nvSpPr>
        <p:spPr>
          <a:xfrm>
            <a:off x="7900010" y="518019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0F24A0C-8901-304F-A6FF-B635AA757DB9}"/>
              </a:ext>
            </a:extLst>
          </p:cNvPr>
          <p:cNvSpPr/>
          <p:nvPr/>
        </p:nvSpPr>
        <p:spPr>
          <a:xfrm>
            <a:off x="8381069" y="518019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FF1DDE3-142D-B14E-8DC7-C3F63699CC8B}"/>
              </a:ext>
            </a:extLst>
          </p:cNvPr>
          <p:cNvSpPr/>
          <p:nvPr/>
        </p:nvSpPr>
        <p:spPr>
          <a:xfrm>
            <a:off x="8385859" y="5646187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DC2804-8C76-3747-962E-8E149CAF4B74}"/>
              </a:ext>
            </a:extLst>
          </p:cNvPr>
          <p:cNvSpPr/>
          <p:nvPr/>
        </p:nvSpPr>
        <p:spPr>
          <a:xfrm>
            <a:off x="7900010" y="5646187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C85D664-B097-C44A-84F0-006A9DCFAF3E}"/>
              </a:ext>
            </a:extLst>
          </p:cNvPr>
          <p:cNvSpPr/>
          <p:nvPr/>
        </p:nvSpPr>
        <p:spPr>
          <a:xfrm>
            <a:off x="9452880" y="518019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F44EE2-C2BF-4D42-ACEF-5316BA506CF7}"/>
              </a:ext>
            </a:extLst>
          </p:cNvPr>
          <p:cNvSpPr/>
          <p:nvPr/>
        </p:nvSpPr>
        <p:spPr>
          <a:xfrm>
            <a:off x="9932658" y="518019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664CB-1409-F746-8CFB-40854E408ECF}"/>
              </a:ext>
            </a:extLst>
          </p:cNvPr>
          <p:cNvSpPr/>
          <p:nvPr/>
        </p:nvSpPr>
        <p:spPr>
          <a:xfrm>
            <a:off x="9932658" y="5646187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E8AE0CC-619E-6046-B3BC-6DED0C529C82}"/>
              </a:ext>
            </a:extLst>
          </p:cNvPr>
          <p:cNvSpPr/>
          <p:nvPr/>
        </p:nvSpPr>
        <p:spPr>
          <a:xfrm>
            <a:off x="9452880" y="5646187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764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ance revokes decree authorising use of hydroxychloroquine to treat  Covid-19">
            <a:extLst>
              <a:ext uri="{FF2B5EF4-FFF2-40B4-BE49-F238E27FC236}">
                <a16:creationId xmlns:a16="http://schemas.microsoft.com/office/drawing/2014/main" id="{F68280D1-C7DD-7F43-B78C-53220772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10" y="839449"/>
            <a:ext cx="3389026" cy="33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olonged QT interval - Mayo Clinic">
            <a:extLst>
              <a:ext uri="{FF2B5EF4-FFF2-40B4-BE49-F238E27FC236}">
                <a16:creationId xmlns:a16="http://schemas.microsoft.com/office/drawing/2014/main" id="{4D2381E3-1439-F94E-9657-1E797530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410" y="1878975"/>
            <a:ext cx="59436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4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ance revokes decree authorising use of hydroxychloroquine to treat  Covid-19">
            <a:extLst>
              <a:ext uri="{FF2B5EF4-FFF2-40B4-BE49-F238E27FC236}">
                <a16:creationId xmlns:a16="http://schemas.microsoft.com/office/drawing/2014/main" id="{F68280D1-C7DD-7F43-B78C-53220772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10" y="839449"/>
            <a:ext cx="3389026" cy="33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52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longed QT interval - Mayo Clinic">
            <a:extLst>
              <a:ext uri="{FF2B5EF4-FFF2-40B4-BE49-F238E27FC236}">
                <a16:creationId xmlns:a16="http://schemas.microsoft.com/office/drawing/2014/main" id="{C8501E3D-AC30-4444-A715-C3618D5C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79500"/>
            <a:ext cx="59436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5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rst in Human: Covid-19 Vaccines &amp; Tales of Phase 1 Clinical Trials Past -  Absolutely Maybe">
            <a:extLst>
              <a:ext uri="{FF2B5EF4-FFF2-40B4-BE49-F238E27FC236}">
                <a16:creationId xmlns:a16="http://schemas.microsoft.com/office/drawing/2014/main" id="{9C79BA43-E063-B74F-9D66-72DA6CF16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65250"/>
            <a:ext cx="7620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7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3577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>
            <a:extLst>
              <a:ext uri="{FF2B5EF4-FFF2-40B4-BE49-F238E27FC236}">
                <a16:creationId xmlns:a16="http://schemas.microsoft.com/office/drawing/2014/main" id="{79A8971E-B4A8-A84C-8E6C-54FFC59A1307}"/>
              </a:ext>
            </a:extLst>
          </p:cNvPr>
          <p:cNvSpPr/>
          <p:nvPr/>
        </p:nvSpPr>
        <p:spPr>
          <a:xfrm rot="16200000">
            <a:off x="3810000" y="1495167"/>
            <a:ext cx="4572000" cy="4572000"/>
          </a:xfrm>
          <a:prstGeom prst="pie">
            <a:avLst>
              <a:gd name="adj1" fmla="val 21369093"/>
              <a:gd name="adj2" fmla="val 1620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D1F1636B-A3D4-B64E-A6E5-1A59B53228DE}"/>
              </a:ext>
            </a:extLst>
          </p:cNvPr>
          <p:cNvSpPr/>
          <p:nvPr/>
        </p:nvSpPr>
        <p:spPr>
          <a:xfrm rot="20361122">
            <a:off x="3678196" y="1353065"/>
            <a:ext cx="4572000" cy="4572000"/>
          </a:xfrm>
          <a:prstGeom prst="pie">
            <a:avLst>
              <a:gd name="adj1" fmla="val 12069613"/>
              <a:gd name="adj2" fmla="val 1708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7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>
            <a:extLst>
              <a:ext uri="{FF2B5EF4-FFF2-40B4-BE49-F238E27FC236}">
                <a16:creationId xmlns:a16="http://schemas.microsoft.com/office/drawing/2014/main" id="{79A8971E-B4A8-A84C-8E6C-54FFC59A1307}"/>
              </a:ext>
            </a:extLst>
          </p:cNvPr>
          <p:cNvSpPr/>
          <p:nvPr/>
        </p:nvSpPr>
        <p:spPr>
          <a:xfrm rot="16200000">
            <a:off x="3810000" y="1495167"/>
            <a:ext cx="4572000" cy="4572000"/>
          </a:xfrm>
          <a:prstGeom prst="pie">
            <a:avLst>
              <a:gd name="adj1" fmla="val 1358735"/>
              <a:gd name="adj2" fmla="val 1620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D1F1636B-A3D4-B64E-A6E5-1A59B53228DE}"/>
              </a:ext>
            </a:extLst>
          </p:cNvPr>
          <p:cNvSpPr/>
          <p:nvPr/>
        </p:nvSpPr>
        <p:spPr>
          <a:xfrm rot="20361122">
            <a:off x="3678196" y="1353065"/>
            <a:ext cx="4572000" cy="4572000"/>
          </a:xfrm>
          <a:prstGeom prst="pie">
            <a:avLst>
              <a:gd name="adj1" fmla="val 12069613"/>
              <a:gd name="adj2" fmla="val 18802012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0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>
            <a:extLst>
              <a:ext uri="{FF2B5EF4-FFF2-40B4-BE49-F238E27FC236}">
                <a16:creationId xmlns:a16="http://schemas.microsoft.com/office/drawing/2014/main" id="{79A8971E-B4A8-A84C-8E6C-54FFC59A1307}"/>
              </a:ext>
            </a:extLst>
          </p:cNvPr>
          <p:cNvSpPr/>
          <p:nvPr/>
        </p:nvSpPr>
        <p:spPr>
          <a:xfrm rot="16200000">
            <a:off x="5253376" y="3356065"/>
            <a:ext cx="2564635" cy="2634305"/>
          </a:xfrm>
          <a:prstGeom prst="pie">
            <a:avLst>
              <a:gd name="adj1" fmla="val 21369093"/>
              <a:gd name="adj2" fmla="val 1620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D1F1636B-A3D4-B64E-A6E5-1A59B53228DE}"/>
              </a:ext>
            </a:extLst>
          </p:cNvPr>
          <p:cNvSpPr/>
          <p:nvPr/>
        </p:nvSpPr>
        <p:spPr>
          <a:xfrm rot="20361122">
            <a:off x="5586111" y="1075042"/>
            <a:ext cx="2634305" cy="2564635"/>
          </a:xfrm>
          <a:prstGeom prst="pie">
            <a:avLst>
              <a:gd name="adj1" fmla="val 12069613"/>
              <a:gd name="adj2" fmla="val 1708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67989-7CCE-2548-8DB2-68444809AE9E}"/>
              </a:ext>
            </a:extLst>
          </p:cNvPr>
          <p:cNvCxnSpPr>
            <a:cxnSpLocks/>
          </p:cNvCxnSpPr>
          <p:nvPr/>
        </p:nvCxnSpPr>
        <p:spPr>
          <a:xfrm>
            <a:off x="4077730" y="2866770"/>
            <a:ext cx="49159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CD822FBB-E211-B548-B350-B1BE7ED3842C}"/>
              </a:ext>
            </a:extLst>
          </p:cNvPr>
          <p:cNvSpPr/>
          <p:nvPr/>
        </p:nvSpPr>
        <p:spPr>
          <a:xfrm rot="20361122">
            <a:off x="5080553" y="3248864"/>
            <a:ext cx="2634305" cy="2564635"/>
          </a:xfrm>
          <a:prstGeom prst="pie">
            <a:avLst>
              <a:gd name="adj1" fmla="val 12069613"/>
              <a:gd name="adj2" fmla="val 1708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19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>
            <a:extLst>
              <a:ext uri="{FF2B5EF4-FFF2-40B4-BE49-F238E27FC236}">
                <a16:creationId xmlns:a16="http://schemas.microsoft.com/office/drawing/2014/main" id="{79A8971E-B4A8-A84C-8E6C-54FFC59A1307}"/>
              </a:ext>
            </a:extLst>
          </p:cNvPr>
          <p:cNvSpPr/>
          <p:nvPr/>
        </p:nvSpPr>
        <p:spPr>
          <a:xfrm rot="16200000">
            <a:off x="5253376" y="3356065"/>
            <a:ext cx="2564635" cy="2634305"/>
          </a:xfrm>
          <a:prstGeom prst="pie">
            <a:avLst>
              <a:gd name="adj1" fmla="val 21369093"/>
              <a:gd name="adj2" fmla="val 1620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D1F1636B-A3D4-B64E-A6E5-1A59B53228DE}"/>
              </a:ext>
            </a:extLst>
          </p:cNvPr>
          <p:cNvSpPr/>
          <p:nvPr/>
        </p:nvSpPr>
        <p:spPr>
          <a:xfrm rot="20361122">
            <a:off x="5586111" y="1075042"/>
            <a:ext cx="2634305" cy="2564635"/>
          </a:xfrm>
          <a:prstGeom prst="pie">
            <a:avLst>
              <a:gd name="adj1" fmla="val 12069613"/>
              <a:gd name="adj2" fmla="val 1708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67989-7CCE-2548-8DB2-68444809AE9E}"/>
              </a:ext>
            </a:extLst>
          </p:cNvPr>
          <p:cNvCxnSpPr>
            <a:cxnSpLocks/>
          </p:cNvCxnSpPr>
          <p:nvPr/>
        </p:nvCxnSpPr>
        <p:spPr>
          <a:xfrm>
            <a:off x="4077730" y="2866770"/>
            <a:ext cx="49159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4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>
            <a:extLst>
              <a:ext uri="{FF2B5EF4-FFF2-40B4-BE49-F238E27FC236}">
                <a16:creationId xmlns:a16="http://schemas.microsoft.com/office/drawing/2014/main" id="{D1F1636B-A3D4-B64E-A6E5-1A59B53228DE}"/>
              </a:ext>
            </a:extLst>
          </p:cNvPr>
          <p:cNvSpPr/>
          <p:nvPr/>
        </p:nvSpPr>
        <p:spPr>
          <a:xfrm rot="20361122">
            <a:off x="5586111" y="1075042"/>
            <a:ext cx="2634305" cy="2564635"/>
          </a:xfrm>
          <a:prstGeom prst="pie">
            <a:avLst>
              <a:gd name="adj1" fmla="val 12069613"/>
              <a:gd name="adj2" fmla="val 1708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67989-7CCE-2548-8DB2-68444809AE9E}"/>
              </a:ext>
            </a:extLst>
          </p:cNvPr>
          <p:cNvCxnSpPr>
            <a:cxnSpLocks/>
          </p:cNvCxnSpPr>
          <p:nvPr/>
        </p:nvCxnSpPr>
        <p:spPr>
          <a:xfrm>
            <a:off x="4077730" y="2866770"/>
            <a:ext cx="49159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e 6">
            <a:extLst>
              <a:ext uri="{FF2B5EF4-FFF2-40B4-BE49-F238E27FC236}">
                <a16:creationId xmlns:a16="http://schemas.microsoft.com/office/drawing/2014/main" id="{FE126C45-F8B9-504D-AB57-834FB89DDC1B}"/>
              </a:ext>
            </a:extLst>
          </p:cNvPr>
          <p:cNvSpPr/>
          <p:nvPr/>
        </p:nvSpPr>
        <p:spPr>
          <a:xfrm rot="20361122">
            <a:off x="5586110" y="3316952"/>
            <a:ext cx="2634305" cy="2564635"/>
          </a:xfrm>
          <a:prstGeom prst="pie">
            <a:avLst>
              <a:gd name="adj1" fmla="val 12069613"/>
              <a:gd name="adj2" fmla="val 1948528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6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67989-7CCE-2548-8DB2-68444809AE9E}"/>
              </a:ext>
            </a:extLst>
          </p:cNvPr>
          <p:cNvCxnSpPr>
            <a:cxnSpLocks/>
          </p:cNvCxnSpPr>
          <p:nvPr/>
        </p:nvCxnSpPr>
        <p:spPr>
          <a:xfrm>
            <a:off x="6437871" y="2833320"/>
            <a:ext cx="49159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50BEF72-EDAB-0C4E-8812-7125C3FCB309}"/>
              </a:ext>
            </a:extLst>
          </p:cNvPr>
          <p:cNvSpPr/>
          <p:nvPr/>
        </p:nvSpPr>
        <p:spPr>
          <a:xfrm>
            <a:off x="654908" y="1680519"/>
            <a:ext cx="2767914" cy="14210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99A26B-370A-5E4B-AC8F-FD66F25DE30D}"/>
              </a:ext>
            </a:extLst>
          </p:cNvPr>
          <p:cNvCxnSpPr/>
          <p:nvPr/>
        </p:nvCxnSpPr>
        <p:spPr>
          <a:xfrm>
            <a:off x="642552" y="3212758"/>
            <a:ext cx="31509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4A350B6-8A93-214B-AC71-C488174E16C7}"/>
              </a:ext>
            </a:extLst>
          </p:cNvPr>
          <p:cNvSpPr/>
          <p:nvPr/>
        </p:nvSpPr>
        <p:spPr>
          <a:xfrm>
            <a:off x="951471" y="19400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4A2072-1BD1-0F47-9A5A-A1608EBE9BF1}"/>
              </a:ext>
            </a:extLst>
          </p:cNvPr>
          <p:cNvSpPr/>
          <p:nvPr/>
        </p:nvSpPr>
        <p:spPr>
          <a:xfrm>
            <a:off x="2413688" y="186308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4B862B-3D43-BE44-B999-DEDDC41C8F28}"/>
              </a:ext>
            </a:extLst>
          </p:cNvPr>
          <p:cNvSpPr/>
          <p:nvPr/>
        </p:nvSpPr>
        <p:spPr>
          <a:xfrm>
            <a:off x="1810265" y="23910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3D35F-052B-5A45-A539-7F486D17BA46}"/>
              </a:ext>
            </a:extLst>
          </p:cNvPr>
          <p:cNvSpPr/>
          <p:nvPr/>
        </p:nvSpPr>
        <p:spPr>
          <a:xfrm>
            <a:off x="7690022" y="3311614"/>
            <a:ext cx="2767914" cy="14210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448E71-78C9-CB46-BAD7-211912676C15}"/>
              </a:ext>
            </a:extLst>
          </p:cNvPr>
          <p:cNvCxnSpPr/>
          <p:nvPr/>
        </p:nvCxnSpPr>
        <p:spPr>
          <a:xfrm>
            <a:off x="7677666" y="4843853"/>
            <a:ext cx="31509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441BDE-92FE-F84D-A049-BE5D28F89A2E}"/>
              </a:ext>
            </a:extLst>
          </p:cNvPr>
          <p:cNvSpPr/>
          <p:nvPr/>
        </p:nvSpPr>
        <p:spPr>
          <a:xfrm>
            <a:off x="7961871" y="15507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21A932-D3BB-744C-AC29-73A6E9BFE91E}"/>
              </a:ext>
            </a:extLst>
          </p:cNvPr>
          <p:cNvSpPr/>
          <p:nvPr/>
        </p:nvSpPr>
        <p:spPr>
          <a:xfrm>
            <a:off x="9424088" y="14738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4C4CB0-000B-2047-A2A7-C4408ABB8C95}"/>
              </a:ext>
            </a:extLst>
          </p:cNvPr>
          <p:cNvSpPr/>
          <p:nvPr/>
        </p:nvSpPr>
        <p:spPr>
          <a:xfrm>
            <a:off x="8820665" y="20017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87861-B4BE-E949-8C23-4B5F01E870EB}"/>
              </a:ext>
            </a:extLst>
          </p:cNvPr>
          <p:cNvSpPr txBox="1"/>
          <p:nvPr/>
        </p:nvSpPr>
        <p:spPr>
          <a:xfrm>
            <a:off x="550989" y="76825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C80FC0-C221-1145-8063-1A724EF8832B}"/>
              </a:ext>
            </a:extLst>
          </p:cNvPr>
          <p:cNvSpPr/>
          <p:nvPr/>
        </p:nvSpPr>
        <p:spPr>
          <a:xfrm>
            <a:off x="5629681" y="385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DD36CE-6ADA-A446-8DF6-A1E85915C143}"/>
              </a:ext>
            </a:extLst>
          </p:cNvPr>
          <p:cNvSpPr/>
          <p:nvPr/>
        </p:nvSpPr>
        <p:spPr>
          <a:xfrm>
            <a:off x="5638800" y="99154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4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87861-B4BE-E949-8C23-4B5F01E870EB}"/>
              </a:ext>
            </a:extLst>
          </p:cNvPr>
          <p:cNvSpPr txBox="1"/>
          <p:nvPr/>
        </p:nvSpPr>
        <p:spPr>
          <a:xfrm>
            <a:off x="550989" y="76825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5FD1A-CBBC-054C-B23D-1CCED7A942E6}"/>
              </a:ext>
            </a:extLst>
          </p:cNvPr>
          <p:cNvSpPr txBox="1"/>
          <p:nvPr/>
        </p:nvSpPr>
        <p:spPr>
          <a:xfrm>
            <a:off x="557117" y="25769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F964D1-FB1E-9E4F-840D-AE23FE3AA558}"/>
              </a:ext>
            </a:extLst>
          </p:cNvPr>
          <p:cNvSpPr/>
          <p:nvPr/>
        </p:nvSpPr>
        <p:spPr>
          <a:xfrm>
            <a:off x="3775920" y="23412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3C2F5F-D0E7-1D4A-BCC5-E1C30F2D0BA6}"/>
              </a:ext>
            </a:extLst>
          </p:cNvPr>
          <p:cNvSpPr/>
          <p:nvPr/>
        </p:nvSpPr>
        <p:spPr>
          <a:xfrm>
            <a:off x="5629681" y="23412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1EA8100-720F-B242-832F-86368B4F9120}"/>
              </a:ext>
            </a:extLst>
          </p:cNvPr>
          <p:cNvSpPr/>
          <p:nvPr/>
        </p:nvSpPr>
        <p:spPr>
          <a:xfrm flipH="1">
            <a:off x="4748719" y="2576963"/>
            <a:ext cx="820751" cy="442912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43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C80FC0-C221-1145-8063-1A724EF8832B}"/>
              </a:ext>
            </a:extLst>
          </p:cNvPr>
          <p:cNvSpPr/>
          <p:nvPr/>
        </p:nvSpPr>
        <p:spPr>
          <a:xfrm>
            <a:off x="5629681" y="385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DD36CE-6ADA-A446-8DF6-A1E85915C143}"/>
              </a:ext>
            </a:extLst>
          </p:cNvPr>
          <p:cNvSpPr/>
          <p:nvPr/>
        </p:nvSpPr>
        <p:spPr>
          <a:xfrm>
            <a:off x="5638800" y="99154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1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87861-B4BE-E949-8C23-4B5F01E870EB}"/>
              </a:ext>
            </a:extLst>
          </p:cNvPr>
          <p:cNvSpPr txBox="1"/>
          <p:nvPr/>
        </p:nvSpPr>
        <p:spPr>
          <a:xfrm>
            <a:off x="550989" y="76825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5FD1A-CBBC-054C-B23D-1CCED7A942E6}"/>
              </a:ext>
            </a:extLst>
          </p:cNvPr>
          <p:cNvSpPr txBox="1"/>
          <p:nvPr/>
        </p:nvSpPr>
        <p:spPr>
          <a:xfrm>
            <a:off x="557117" y="25769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4549B-24FC-7D4B-80F2-2246E3B6289E}"/>
              </a:ext>
            </a:extLst>
          </p:cNvPr>
          <p:cNvSpPr txBox="1"/>
          <p:nvPr/>
        </p:nvSpPr>
        <p:spPr>
          <a:xfrm>
            <a:off x="550989" y="404712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B1ABB4-B87F-9249-879D-EFB3F03E0611}"/>
              </a:ext>
            </a:extLst>
          </p:cNvPr>
          <p:cNvSpPr/>
          <p:nvPr/>
        </p:nvSpPr>
        <p:spPr>
          <a:xfrm>
            <a:off x="3220393" y="3774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4FD14E-997C-E547-9FCE-F259176A30D3}"/>
              </a:ext>
            </a:extLst>
          </p:cNvPr>
          <p:cNvSpPr/>
          <p:nvPr/>
        </p:nvSpPr>
        <p:spPr>
          <a:xfrm>
            <a:off x="5074154" y="377459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418EA95-DCDB-F345-B92C-DDCCE761DE80}"/>
              </a:ext>
            </a:extLst>
          </p:cNvPr>
          <p:cNvSpPr/>
          <p:nvPr/>
        </p:nvSpPr>
        <p:spPr>
          <a:xfrm>
            <a:off x="4193193" y="4010337"/>
            <a:ext cx="820750" cy="44291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3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F964D1-FB1E-9E4F-840D-AE23FE3AA558}"/>
              </a:ext>
            </a:extLst>
          </p:cNvPr>
          <p:cNvSpPr/>
          <p:nvPr/>
        </p:nvSpPr>
        <p:spPr>
          <a:xfrm>
            <a:off x="3775920" y="23412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3C2F5F-D0E7-1D4A-BCC5-E1C30F2D0BA6}"/>
              </a:ext>
            </a:extLst>
          </p:cNvPr>
          <p:cNvSpPr/>
          <p:nvPr/>
        </p:nvSpPr>
        <p:spPr>
          <a:xfrm>
            <a:off x="5629681" y="23412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1EA8100-720F-B242-832F-86368B4F9120}"/>
              </a:ext>
            </a:extLst>
          </p:cNvPr>
          <p:cNvSpPr/>
          <p:nvPr/>
        </p:nvSpPr>
        <p:spPr>
          <a:xfrm flipH="1">
            <a:off x="4748719" y="2576963"/>
            <a:ext cx="820751" cy="442912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43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C80FC0-C221-1145-8063-1A724EF8832B}"/>
              </a:ext>
            </a:extLst>
          </p:cNvPr>
          <p:cNvSpPr/>
          <p:nvPr/>
        </p:nvSpPr>
        <p:spPr>
          <a:xfrm>
            <a:off x="5629681" y="385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DD36CE-6ADA-A446-8DF6-A1E85915C143}"/>
              </a:ext>
            </a:extLst>
          </p:cNvPr>
          <p:cNvSpPr/>
          <p:nvPr/>
        </p:nvSpPr>
        <p:spPr>
          <a:xfrm>
            <a:off x="5638800" y="99154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181B56A-46A8-5247-A823-AD2E4ED7D3B4}"/>
              </a:ext>
            </a:extLst>
          </p:cNvPr>
          <p:cNvSpPr/>
          <p:nvPr/>
        </p:nvSpPr>
        <p:spPr>
          <a:xfrm>
            <a:off x="5638800" y="51585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ED760B-36CC-6C43-85A8-27465554AA2E}"/>
              </a:ext>
            </a:extLst>
          </p:cNvPr>
          <p:cNvSpPr/>
          <p:nvPr/>
        </p:nvSpPr>
        <p:spPr>
          <a:xfrm>
            <a:off x="7492561" y="51585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20B1C05-0D6C-3B4A-8043-A7E6584A9219}"/>
              </a:ext>
            </a:extLst>
          </p:cNvPr>
          <p:cNvSpPr/>
          <p:nvPr/>
        </p:nvSpPr>
        <p:spPr>
          <a:xfrm>
            <a:off x="6611600" y="5394263"/>
            <a:ext cx="820750" cy="44291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3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87861-B4BE-E949-8C23-4B5F01E870EB}"/>
              </a:ext>
            </a:extLst>
          </p:cNvPr>
          <p:cNvSpPr txBox="1"/>
          <p:nvPr/>
        </p:nvSpPr>
        <p:spPr>
          <a:xfrm>
            <a:off x="550989" y="76825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5FD1A-CBBC-054C-B23D-1CCED7A942E6}"/>
              </a:ext>
            </a:extLst>
          </p:cNvPr>
          <p:cNvSpPr txBox="1"/>
          <p:nvPr/>
        </p:nvSpPr>
        <p:spPr>
          <a:xfrm>
            <a:off x="557117" y="25769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4549B-24FC-7D4B-80F2-2246E3B6289E}"/>
              </a:ext>
            </a:extLst>
          </p:cNvPr>
          <p:cNvSpPr txBox="1"/>
          <p:nvPr/>
        </p:nvSpPr>
        <p:spPr>
          <a:xfrm>
            <a:off x="550989" y="404712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FC51D-0C53-4D4B-A1A8-AC3ED645B34C}"/>
              </a:ext>
            </a:extLst>
          </p:cNvPr>
          <p:cNvSpPr txBox="1"/>
          <p:nvPr/>
        </p:nvSpPr>
        <p:spPr>
          <a:xfrm>
            <a:off x="550989" y="543105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B1ABB4-B87F-9249-879D-EFB3F03E0611}"/>
              </a:ext>
            </a:extLst>
          </p:cNvPr>
          <p:cNvSpPr/>
          <p:nvPr/>
        </p:nvSpPr>
        <p:spPr>
          <a:xfrm>
            <a:off x="3220393" y="3774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4FD14E-997C-E547-9FCE-F259176A30D3}"/>
              </a:ext>
            </a:extLst>
          </p:cNvPr>
          <p:cNvSpPr/>
          <p:nvPr/>
        </p:nvSpPr>
        <p:spPr>
          <a:xfrm>
            <a:off x="5074154" y="377459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418EA95-DCDB-F345-B92C-DDCCE761DE80}"/>
              </a:ext>
            </a:extLst>
          </p:cNvPr>
          <p:cNvSpPr/>
          <p:nvPr/>
        </p:nvSpPr>
        <p:spPr>
          <a:xfrm>
            <a:off x="4193193" y="4010337"/>
            <a:ext cx="820750" cy="44291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3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F964D1-FB1E-9E4F-840D-AE23FE3AA558}"/>
              </a:ext>
            </a:extLst>
          </p:cNvPr>
          <p:cNvSpPr/>
          <p:nvPr/>
        </p:nvSpPr>
        <p:spPr>
          <a:xfrm>
            <a:off x="3775920" y="23412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3C2F5F-D0E7-1D4A-BCC5-E1C30F2D0BA6}"/>
              </a:ext>
            </a:extLst>
          </p:cNvPr>
          <p:cNvSpPr/>
          <p:nvPr/>
        </p:nvSpPr>
        <p:spPr>
          <a:xfrm>
            <a:off x="5629681" y="23412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1EA8100-720F-B242-832F-86368B4F9120}"/>
              </a:ext>
            </a:extLst>
          </p:cNvPr>
          <p:cNvSpPr/>
          <p:nvPr/>
        </p:nvSpPr>
        <p:spPr>
          <a:xfrm flipH="1">
            <a:off x="4748719" y="2576963"/>
            <a:ext cx="820751" cy="442912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43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C80FC0-C221-1145-8063-1A724EF8832B}"/>
              </a:ext>
            </a:extLst>
          </p:cNvPr>
          <p:cNvSpPr/>
          <p:nvPr/>
        </p:nvSpPr>
        <p:spPr>
          <a:xfrm>
            <a:off x="5629681" y="385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DD36CE-6ADA-A446-8DF6-A1E85915C143}"/>
              </a:ext>
            </a:extLst>
          </p:cNvPr>
          <p:cNvSpPr/>
          <p:nvPr/>
        </p:nvSpPr>
        <p:spPr>
          <a:xfrm>
            <a:off x="5638800" y="99154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3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C80FC0-C221-1145-8063-1A724EF8832B}"/>
              </a:ext>
            </a:extLst>
          </p:cNvPr>
          <p:cNvSpPr/>
          <p:nvPr/>
        </p:nvSpPr>
        <p:spPr>
          <a:xfrm>
            <a:off x="5629681" y="39739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DD36CE-6ADA-A446-8DF6-A1E85915C143}"/>
              </a:ext>
            </a:extLst>
          </p:cNvPr>
          <p:cNvSpPr/>
          <p:nvPr/>
        </p:nvSpPr>
        <p:spPr>
          <a:xfrm>
            <a:off x="5638800" y="492693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7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8A2980-8C8F-9A4D-B0CF-5866F7ABDB3F}"/>
              </a:ext>
            </a:extLst>
          </p:cNvPr>
          <p:cNvSpPr/>
          <p:nvPr/>
        </p:nvSpPr>
        <p:spPr>
          <a:xfrm>
            <a:off x="3775920" y="44246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40054F-A861-044B-976D-E0911AB88F34}"/>
              </a:ext>
            </a:extLst>
          </p:cNvPr>
          <p:cNvSpPr/>
          <p:nvPr/>
        </p:nvSpPr>
        <p:spPr>
          <a:xfrm>
            <a:off x="5629681" y="442466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186354F-C691-DD42-BDC0-D6FEF6D2C543}"/>
              </a:ext>
            </a:extLst>
          </p:cNvPr>
          <p:cNvSpPr/>
          <p:nvPr/>
        </p:nvSpPr>
        <p:spPr>
          <a:xfrm flipH="1">
            <a:off x="4748719" y="4660405"/>
            <a:ext cx="820751" cy="442912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43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68CE10-442C-9B4E-BFE2-D1C967EB1534}"/>
              </a:ext>
            </a:extLst>
          </p:cNvPr>
          <p:cNvSpPr/>
          <p:nvPr/>
        </p:nvSpPr>
        <p:spPr>
          <a:xfrm>
            <a:off x="3220393" y="43880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7284F3-FC39-A143-A8CD-CA9CCF1F43F5}"/>
              </a:ext>
            </a:extLst>
          </p:cNvPr>
          <p:cNvSpPr/>
          <p:nvPr/>
        </p:nvSpPr>
        <p:spPr>
          <a:xfrm>
            <a:off x="5074154" y="438805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EBE114B-DBCA-7941-BEBF-B3FBB9EFF08B}"/>
              </a:ext>
            </a:extLst>
          </p:cNvPr>
          <p:cNvSpPr/>
          <p:nvPr/>
        </p:nvSpPr>
        <p:spPr>
          <a:xfrm>
            <a:off x="4193193" y="4623795"/>
            <a:ext cx="820750" cy="44291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3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478</Words>
  <Application>Microsoft Macintosh PowerPoint</Application>
  <PresentationFormat>Widescreen</PresentationFormat>
  <Paragraphs>223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Phùng Khánh Lâm</dc:creator>
  <cp:lastModifiedBy>Phùng Khánh Lâm</cp:lastModifiedBy>
  <cp:revision>17</cp:revision>
  <dcterms:created xsi:type="dcterms:W3CDTF">2020-11-17T18:55:25Z</dcterms:created>
  <dcterms:modified xsi:type="dcterms:W3CDTF">2020-11-25T04:08:11Z</dcterms:modified>
</cp:coreProperties>
</file>