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3" r:id="rId2"/>
    <p:sldId id="318" r:id="rId3"/>
    <p:sldId id="317" r:id="rId4"/>
    <p:sldId id="316" r:id="rId5"/>
    <p:sldId id="315" r:id="rId6"/>
    <p:sldId id="314" r:id="rId7"/>
    <p:sldId id="319" r:id="rId8"/>
    <p:sldId id="320" r:id="rId9"/>
    <p:sldId id="321" r:id="rId10"/>
    <p:sldId id="322" r:id="rId11"/>
    <p:sldId id="323" r:id="rId12"/>
    <p:sldId id="324" r:id="rId13"/>
    <p:sldId id="327" r:id="rId14"/>
    <p:sldId id="326" r:id="rId15"/>
    <p:sldId id="325" r:id="rId16"/>
    <p:sldId id="343" r:id="rId17"/>
    <p:sldId id="340" r:id="rId18"/>
    <p:sldId id="342" r:id="rId19"/>
    <p:sldId id="341" r:id="rId20"/>
    <p:sldId id="329" r:id="rId21"/>
    <p:sldId id="331" r:id="rId22"/>
    <p:sldId id="328" r:id="rId23"/>
    <p:sldId id="330" r:id="rId24"/>
    <p:sldId id="332" r:id="rId25"/>
    <p:sldId id="335" r:id="rId26"/>
    <p:sldId id="333" r:id="rId27"/>
    <p:sldId id="334" r:id="rId28"/>
    <p:sldId id="336" r:id="rId29"/>
    <p:sldId id="337" r:id="rId30"/>
    <p:sldId id="338" r:id="rId31"/>
    <p:sldId id="339" r:id="rId32"/>
    <p:sldId id="344" r:id="rId33"/>
    <p:sldId id="345" r:id="rId34"/>
    <p:sldId id="346" r:id="rId35"/>
    <p:sldId id="349" r:id="rId36"/>
    <p:sldId id="348" r:id="rId37"/>
    <p:sldId id="34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9216"/>
    <p:restoredTop sz="95952"/>
  </p:normalViewPr>
  <p:slideViewPr>
    <p:cSldViewPr snapToGrid="0" snapToObjects="1" showGuides="1">
      <p:cViewPr varScale="1">
        <p:scale>
          <a:sx n="90" d="100"/>
          <a:sy n="90" d="100"/>
        </p:scale>
        <p:origin x="232" y="648"/>
      </p:cViewPr>
      <p:guideLst>
        <p:guide orient="horz" pos="2136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16F98-CEF3-B647-A595-BBFCEA428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F1E54-69A7-5946-B460-79A84613F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064AD-8CC0-094B-ACE9-AE2B26F0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6272-47CA-444B-BECA-98E8DACAD4D8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76E9D-5DDF-6F43-AE9E-EE3C0BF8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8AAEC-0FBF-7540-8B60-B26022DD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5403-99D4-BA4E-96C6-9D0540ED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3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0BCB-2ED4-9841-961D-2690537F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634F4-3050-244B-B08C-98F24A77C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D4A61-C4CD-7442-902F-D74C805D5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6272-47CA-444B-BECA-98E8DACAD4D8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4EA82-0462-864D-BED5-13CA8E39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29F79-5779-4649-A824-3AE2D17C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5403-99D4-BA4E-96C6-9D0540ED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6D3D1-717A-CC49-85BA-5C6610946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74E22-ECE6-634C-8003-046C50EB4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1885C-4D21-7E40-BCE1-65D23FA9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6272-47CA-444B-BECA-98E8DACAD4D8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FC9CC-BFB3-0444-A023-9DD36379C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AEBB4-FA43-384B-8F6D-7CD2532A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5403-99D4-BA4E-96C6-9D0540ED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6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7F1B-C5B6-CB4A-836F-597A15249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D1BC1-1350-FA40-9D2E-A0ACC5F44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3731F-1107-8942-B7C6-A6C1C34E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6272-47CA-444B-BECA-98E8DACAD4D8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C4850-5FA9-9A4A-A528-2F3EE139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A1E44-6A0D-6C44-A769-071508A8F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5403-99D4-BA4E-96C6-9D0540ED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D752-046E-DB47-B863-A07C2B747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3FB95-CA88-B64A-A0AF-CA1B211B8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E455E-0F9C-5349-93EF-3A713C18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6272-47CA-444B-BECA-98E8DACAD4D8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13B6F-1767-AD4B-A4D8-D42E9247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9E3A3-E6BB-A945-B22A-2CF3A72B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5403-99D4-BA4E-96C6-9D0540ED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9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B388-CCF1-5147-9E0A-8545B280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13A77-47F0-4346-803A-1CDE6F235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5B4B2-1AC3-F642-A9F2-09355B930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DE971-A32B-E141-8447-9C4CC2F2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6272-47CA-444B-BECA-98E8DACAD4D8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39927-C44C-A643-8744-314DFAB5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95C94-647C-EA42-87F5-FAB3AF0D5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5403-99D4-BA4E-96C6-9D0540ED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3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C382-59E8-AD4A-942B-FA1DF261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3B4E8-E059-7040-8D45-F3499D281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3AD5E-DB1F-6846-854B-C5F459386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26529-BD77-474F-BF79-BA1612585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C8046-95E8-5747-BF6E-A331B6FFE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3DE566-9B98-CF4E-A1BB-84BE0F23B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6272-47CA-444B-BECA-98E8DACAD4D8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5FF924-90E0-564F-BA21-5B686893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36E7A2-DD8A-4B4A-976C-AB3AFA9E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5403-99D4-BA4E-96C6-9D0540ED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3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585E7-25F1-D14C-B216-A02770AD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C66545-FBA5-E242-9CFF-9C5FF21F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6272-47CA-444B-BECA-98E8DACAD4D8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45184-0753-C54A-8A65-827A5C45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57D89-683E-D246-AE9C-9B411722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5403-99D4-BA4E-96C6-9D0540ED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7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85CCB-3F05-9F41-B20A-6FAC26DC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6272-47CA-444B-BECA-98E8DACAD4D8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252DDB-B950-CB4F-BA33-280A38E6F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DCCED-555F-6248-A912-73A1BFB1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5403-99D4-BA4E-96C6-9D0540ED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2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B65C1-C617-D245-B096-AE3BF5E3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FFB4B-A983-1E4C-99AF-5461EF5F5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94AD1-FF21-794F-B8C1-1F42B2887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13FD7-518E-9E41-9ECE-879D0818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6272-47CA-444B-BECA-98E8DACAD4D8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EB784-B848-2244-931A-0E1A936D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6F931-4F8D-644E-A6A7-A38F9AC0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5403-99D4-BA4E-96C6-9D0540ED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5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D2CBD-69D7-C340-8A03-73B12EDDA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39653F-46F2-234D-97CA-DF46899A7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0CE89-215F-7347-AFBB-866665426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2722B-C6B8-FF49-B7DA-52F24DD31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6272-47CA-444B-BECA-98E8DACAD4D8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58886-A470-F840-9DAD-C83675434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39C9A-4090-E24E-BFD3-1508D1AF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5403-99D4-BA4E-96C6-9D0540ED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2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A2C56B-6939-F84F-AEEB-75C962AA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53B99-AE6E-504F-97C7-524F71F33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A7030-180F-DC44-8E5E-DA566EA8C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96272-47CA-444B-BECA-98E8DACAD4D8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8C37B-B25D-D341-B55F-174D5728E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97D41-DFEC-0B4D-9C0A-86FED8DD9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75403-99D4-BA4E-96C6-9D0540ED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9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5D9FEF-5B6B-8E4A-8E15-8F681DE93F80}"/>
              </a:ext>
            </a:extLst>
          </p:cNvPr>
          <p:cNvCxnSpPr>
            <a:cxnSpLocks/>
          </p:cNvCxnSpPr>
          <p:nvPr/>
        </p:nvCxnSpPr>
        <p:spPr>
          <a:xfrm>
            <a:off x="3078866" y="6319443"/>
            <a:ext cx="592623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DDBD6D-B145-5D43-9E41-89A50925CC87}"/>
              </a:ext>
            </a:extLst>
          </p:cNvPr>
          <p:cNvSpPr txBox="1"/>
          <p:nvPr/>
        </p:nvSpPr>
        <p:spPr>
          <a:xfrm>
            <a:off x="9171651" y="613477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Thời</a:t>
            </a:r>
            <a:r>
              <a:rPr lang="en-US" i="1" dirty="0"/>
              <a:t> </a:t>
            </a:r>
            <a:r>
              <a:rPr lang="en-US" i="1" dirty="0" err="1"/>
              <a:t>gian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69011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5D9FEF-5B6B-8E4A-8E15-8F681DE93F80}"/>
              </a:ext>
            </a:extLst>
          </p:cNvPr>
          <p:cNvCxnSpPr>
            <a:cxnSpLocks/>
          </p:cNvCxnSpPr>
          <p:nvPr/>
        </p:nvCxnSpPr>
        <p:spPr>
          <a:xfrm>
            <a:off x="3078866" y="6319443"/>
            <a:ext cx="592623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DDBD6D-B145-5D43-9E41-89A50925CC87}"/>
              </a:ext>
            </a:extLst>
          </p:cNvPr>
          <p:cNvSpPr txBox="1"/>
          <p:nvPr/>
        </p:nvSpPr>
        <p:spPr>
          <a:xfrm>
            <a:off x="9171651" y="613477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Thời</a:t>
            </a:r>
            <a:r>
              <a:rPr lang="en-US" i="1" dirty="0"/>
              <a:t> </a:t>
            </a:r>
            <a:r>
              <a:rPr lang="en-US" i="1" dirty="0" err="1"/>
              <a:t>gian</a:t>
            </a:r>
            <a:endParaRPr lang="en-US" i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C730D-BCDB-D14B-B293-3658C3266D77}"/>
              </a:ext>
            </a:extLst>
          </p:cNvPr>
          <p:cNvCxnSpPr>
            <a:cxnSpLocks/>
          </p:cNvCxnSpPr>
          <p:nvPr/>
        </p:nvCxnSpPr>
        <p:spPr>
          <a:xfrm>
            <a:off x="6107575" y="927996"/>
            <a:ext cx="0" cy="537776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F0A420-C97C-2945-9A5D-C48B6D1651A8}"/>
              </a:ext>
            </a:extLst>
          </p:cNvPr>
          <p:cNvSpPr txBox="1"/>
          <p:nvPr/>
        </p:nvSpPr>
        <p:spPr>
          <a:xfrm>
            <a:off x="4134793" y="6470521"/>
            <a:ext cx="393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Thời</a:t>
            </a:r>
            <a:r>
              <a:rPr lang="en-US" i="1" dirty="0"/>
              <a:t> </a:t>
            </a:r>
            <a:r>
              <a:rPr lang="en-US" i="1" dirty="0" err="1"/>
              <a:t>điểm</a:t>
            </a:r>
            <a:r>
              <a:rPr lang="en-US" i="1" dirty="0"/>
              <a:t> </a:t>
            </a:r>
            <a:r>
              <a:rPr lang="en-US" i="1" dirty="0" err="1"/>
              <a:t>bắt</a:t>
            </a:r>
            <a:r>
              <a:rPr lang="en-US" i="1" dirty="0"/>
              <a:t> </a:t>
            </a:r>
            <a:r>
              <a:rPr lang="en-US" i="1" dirty="0" err="1"/>
              <a:t>đầu</a:t>
            </a:r>
            <a:r>
              <a:rPr lang="en-US" i="1" dirty="0"/>
              <a:t> </a:t>
            </a:r>
            <a:r>
              <a:rPr lang="en-US" i="1" dirty="0" err="1"/>
              <a:t>thực</a:t>
            </a:r>
            <a:r>
              <a:rPr lang="en-US" i="1" dirty="0"/>
              <a:t> </a:t>
            </a:r>
            <a:r>
              <a:rPr lang="en-US" i="1" dirty="0" err="1"/>
              <a:t>hiện</a:t>
            </a:r>
            <a:r>
              <a:rPr lang="en-US" i="1" dirty="0"/>
              <a:t> </a:t>
            </a:r>
            <a:r>
              <a:rPr lang="en-US" i="1" dirty="0" err="1"/>
              <a:t>nghiên</a:t>
            </a:r>
            <a:r>
              <a:rPr lang="en-US" i="1" dirty="0"/>
              <a:t> </a:t>
            </a:r>
            <a:r>
              <a:rPr lang="en-US" i="1" dirty="0" err="1"/>
              <a:t>cứu</a:t>
            </a:r>
            <a:endParaRPr lang="en-US" i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2828DC-8102-044F-83CC-20D6FBB3F763}"/>
              </a:ext>
            </a:extLst>
          </p:cNvPr>
          <p:cNvSpPr/>
          <p:nvPr/>
        </p:nvSpPr>
        <p:spPr>
          <a:xfrm>
            <a:off x="5638800" y="441774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Phơi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nhiễm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288E46A-BFF2-5E4F-B160-21E08EF8C526}"/>
              </a:ext>
            </a:extLst>
          </p:cNvPr>
          <p:cNvSpPr/>
          <p:nvPr/>
        </p:nvSpPr>
        <p:spPr>
          <a:xfrm>
            <a:off x="7492561" y="441774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BD081EB-B12B-1640-A72F-2DEA5BC479BA}"/>
              </a:ext>
            </a:extLst>
          </p:cNvPr>
          <p:cNvSpPr/>
          <p:nvPr/>
        </p:nvSpPr>
        <p:spPr>
          <a:xfrm>
            <a:off x="6611600" y="4653484"/>
            <a:ext cx="820750" cy="442912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34000">
                <a:schemeClr val="accent1">
                  <a:lumMod val="45000"/>
                  <a:lumOff val="55000"/>
                </a:schemeClr>
              </a:gs>
              <a:gs pos="51000">
                <a:schemeClr val="accent1">
                  <a:lumMod val="45000"/>
                  <a:lumOff val="55000"/>
                </a:schemeClr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20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01EA76-9604-E84D-841B-A3C893583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594567"/>
              </p:ext>
            </p:extLst>
          </p:nvPr>
        </p:nvGraphicFramePr>
        <p:xfrm>
          <a:off x="173619" y="185195"/>
          <a:ext cx="11748304" cy="4433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6270">
                  <a:extLst>
                    <a:ext uri="{9D8B030D-6E8A-4147-A177-3AD203B41FA5}">
                      <a16:colId xmlns:a16="http://schemas.microsoft.com/office/drawing/2014/main" val="4181569097"/>
                    </a:ext>
                  </a:extLst>
                </a:gridCol>
                <a:gridCol w="2280212">
                  <a:extLst>
                    <a:ext uri="{9D8B030D-6E8A-4147-A177-3AD203B41FA5}">
                      <a16:colId xmlns:a16="http://schemas.microsoft.com/office/drawing/2014/main" val="3429118898"/>
                    </a:ext>
                  </a:extLst>
                </a:gridCol>
                <a:gridCol w="2136559">
                  <a:extLst>
                    <a:ext uri="{9D8B030D-6E8A-4147-A177-3AD203B41FA5}">
                      <a16:colId xmlns:a16="http://schemas.microsoft.com/office/drawing/2014/main" val="26362935"/>
                    </a:ext>
                  </a:extLst>
                </a:gridCol>
                <a:gridCol w="2207118">
                  <a:extLst>
                    <a:ext uri="{9D8B030D-6E8A-4147-A177-3AD203B41FA5}">
                      <a16:colId xmlns:a16="http://schemas.microsoft.com/office/drawing/2014/main" val="2563198426"/>
                    </a:ext>
                  </a:extLst>
                </a:gridCol>
                <a:gridCol w="2138145">
                  <a:extLst>
                    <a:ext uri="{9D8B030D-6E8A-4147-A177-3AD203B41FA5}">
                      <a16:colId xmlns:a16="http://schemas.microsoft.com/office/drawing/2014/main" val="2378351584"/>
                    </a:ext>
                  </a:extLst>
                </a:gridCol>
              </a:tblGrid>
              <a:tr h="468331">
                <a:tc>
                  <a:txBody>
                    <a:bodyPr/>
                    <a:lstStyle/>
                    <a:p>
                      <a:r>
                        <a:rPr lang="en-US" sz="2000" dirty="0" err="1"/>
                        <a:t>Đặc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điểm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Cắt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ngang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phân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tích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Bệnh</a:t>
                      </a:r>
                      <a:r>
                        <a:rPr lang="en-US" sz="2000" dirty="0"/>
                        <a:t> - </a:t>
                      </a:r>
                      <a:r>
                        <a:rPr lang="en-US" sz="2000" dirty="0" err="1"/>
                        <a:t>chứng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Đoàn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hệ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hồi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cứu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Đoàn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hệ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tiến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cứu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770678"/>
                  </a:ext>
                </a:extLst>
              </a:tr>
              <a:tr h="468331">
                <a:tc>
                  <a:txBody>
                    <a:bodyPr/>
                    <a:lstStyle/>
                    <a:p>
                      <a:r>
                        <a:rPr lang="en-US" sz="2000" dirty="0"/>
                        <a:t>Chi </a:t>
                      </a:r>
                      <a:r>
                        <a:rPr lang="en-US" sz="2000" dirty="0" err="1"/>
                        <a:t>phí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915713"/>
                  </a:ext>
                </a:extLst>
              </a:tr>
              <a:tr h="468331">
                <a:tc>
                  <a:txBody>
                    <a:bodyPr/>
                    <a:lstStyle/>
                    <a:p>
                      <a:r>
                        <a:rPr lang="en-US" sz="2000" dirty="0" err="1"/>
                        <a:t>Thời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gian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830296"/>
                  </a:ext>
                </a:extLst>
              </a:tr>
              <a:tr h="468331">
                <a:tc>
                  <a:txBody>
                    <a:bodyPr/>
                    <a:lstStyle/>
                    <a:p>
                      <a:r>
                        <a:rPr lang="en-US" sz="2000" dirty="0" err="1"/>
                        <a:t>Trình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tự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nhân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quả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+/-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236374"/>
                  </a:ext>
                </a:extLst>
              </a:tr>
              <a:tr h="468331">
                <a:tc>
                  <a:txBody>
                    <a:bodyPr/>
                    <a:lstStyle/>
                    <a:p>
                      <a:r>
                        <a:rPr lang="en-US" sz="2000" dirty="0" err="1"/>
                        <a:t>Đo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lường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trực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tiếp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nguy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cơ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365617"/>
                  </a:ext>
                </a:extLst>
              </a:tr>
              <a:tr h="468331">
                <a:tc>
                  <a:txBody>
                    <a:bodyPr/>
                    <a:lstStyle/>
                    <a:p>
                      <a:r>
                        <a:rPr lang="en-US" sz="2000" dirty="0" err="1"/>
                        <a:t>Kiểm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soát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phơi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nhiễm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408055"/>
                  </a:ext>
                </a:extLst>
              </a:tr>
              <a:tr h="468331">
                <a:tc>
                  <a:txBody>
                    <a:bodyPr/>
                    <a:lstStyle/>
                    <a:p>
                      <a:r>
                        <a:rPr lang="en-US" sz="2000" dirty="0" err="1"/>
                        <a:t>Yếu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tố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gây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nhiễu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515962"/>
                  </a:ext>
                </a:extLst>
              </a:tr>
              <a:tr h="1154788">
                <a:tc>
                  <a:txBody>
                    <a:bodyPr/>
                    <a:lstStyle/>
                    <a:p>
                      <a:r>
                        <a:rPr lang="en-US" sz="2000" dirty="0"/>
                        <a:t>Sai </a:t>
                      </a:r>
                      <a:r>
                        <a:rPr lang="en-US" sz="2000" dirty="0" err="1"/>
                        <a:t>lệch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Sống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sót</a:t>
                      </a:r>
                      <a:endParaRPr lang="en-US" sz="2000" dirty="0"/>
                    </a:p>
                    <a:p>
                      <a:pPr algn="ctr"/>
                      <a:r>
                        <a:rPr lang="en-US" sz="2000" dirty="0" err="1"/>
                        <a:t>Không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đáp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ứng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Nhớ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lại</a:t>
                      </a:r>
                      <a:endParaRPr lang="en-US" sz="2000" dirty="0"/>
                    </a:p>
                    <a:p>
                      <a:pPr algn="ctr"/>
                      <a:r>
                        <a:rPr lang="en-US" sz="2000" dirty="0" err="1"/>
                        <a:t>Nhóm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chứng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không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phù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hợp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Thiếu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thông</a:t>
                      </a:r>
                      <a:r>
                        <a:rPr lang="en-US" sz="2000" dirty="0"/>
                        <a:t> tin</a:t>
                      </a:r>
                    </a:p>
                    <a:p>
                      <a:pPr algn="ctr"/>
                      <a:r>
                        <a:rPr lang="en-US" sz="2000" dirty="0" err="1"/>
                        <a:t>Dữ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liệu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bị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mất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Mất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dấu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442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172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A72B0F7-9E21-5948-92B2-8A43E6D7B248}"/>
              </a:ext>
            </a:extLst>
          </p:cNvPr>
          <p:cNvSpPr/>
          <p:nvPr/>
        </p:nvSpPr>
        <p:spPr>
          <a:xfrm>
            <a:off x="5038056" y="796288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F18684-5E5F-3B44-B7B6-AFEC88A5B551}"/>
              </a:ext>
            </a:extLst>
          </p:cNvPr>
          <p:cNvSpPr/>
          <p:nvPr/>
        </p:nvSpPr>
        <p:spPr>
          <a:xfrm>
            <a:off x="5489255" y="796288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B339AF-535E-1C4C-ADF7-E14852943BD0}"/>
              </a:ext>
            </a:extLst>
          </p:cNvPr>
          <p:cNvSpPr/>
          <p:nvPr/>
        </p:nvSpPr>
        <p:spPr>
          <a:xfrm>
            <a:off x="5952027" y="796288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3F96BD-2B2B-B543-8AA2-6DC318BC5D28}"/>
              </a:ext>
            </a:extLst>
          </p:cNvPr>
          <p:cNvSpPr/>
          <p:nvPr/>
        </p:nvSpPr>
        <p:spPr>
          <a:xfrm>
            <a:off x="6426372" y="796288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F5334E-739B-A040-8C32-761BFB008936}"/>
              </a:ext>
            </a:extLst>
          </p:cNvPr>
          <p:cNvSpPr/>
          <p:nvPr/>
        </p:nvSpPr>
        <p:spPr>
          <a:xfrm>
            <a:off x="7467895" y="796288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159D3E-5EEC-DF4E-92CA-C8F113AE4F72}"/>
              </a:ext>
            </a:extLst>
          </p:cNvPr>
          <p:cNvSpPr/>
          <p:nvPr/>
        </p:nvSpPr>
        <p:spPr>
          <a:xfrm>
            <a:off x="7942244" y="796288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DF654D3-97EF-784C-A3AB-0A7CA8293387}"/>
              </a:ext>
            </a:extLst>
          </p:cNvPr>
          <p:cNvSpPr/>
          <p:nvPr/>
        </p:nvSpPr>
        <p:spPr>
          <a:xfrm>
            <a:off x="8416591" y="796288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19ED3A-9949-6440-BD80-F483EA4C844E}"/>
              </a:ext>
            </a:extLst>
          </p:cNvPr>
          <p:cNvSpPr/>
          <p:nvPr/>
        </p:nvSpPr>
        <p:spPr>
          <a:xfrm>
            <a:off x="8879363" y="796288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12630A-D4D4-E54B-9DBB-7C742C2BB876}"/>
              </a:ext>
            </a:extLst>
          </p:cNvPr>
          <p:cNvSpPr/>
          <p:nvPr/>
        </p:nvSpPr>
        <p:spPr>
          <a:xfrm>
            <a:off x="5038056" y="1590002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B50CE4-5ABF-E949-8470-CD1B169A9D80}"/>
              </a:ext>
            </a:extLst>
          </p:cNvPr>
          <p:cNvSpPr/>
          <p:nvPr/>
        </p:nvSpPr>
        <p:spPr>
          <a:xfrm>
            <a:off x="5489255" y="1590002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DD2C3C4-7D22-9540-B12A-C89311F9A825}"/>
              </a:ext>
            </a:extLst>
          </p:cNvPr>
          <p:cNvSpPr/>
          <p:nvPr/>
        </p:nvSpPr>
        <p:spPr>
          <a:xfrm>
            <a:off x="5952027" y="1590002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19FCCD-0711-964C-B037-8863E72BD092}"/>
              </a:ext>
            </a:extLst>
          </p:cNvPr>
          <p:cNvSpPr/>
          <p:nvPr/>
        </p:nvSpPr>
        <p:spPr>
          <a:xfrm>
            <a:off x="6426372" y="1590002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66565D-95B6-B34E-A457-AF2F2D3E5540}"/>
              </a:ext>
            </a:extLst>
          </p:cNvPr>
          <p:cNvSpPr/>
          <p:nvPr/>
        </p:nvSpPr>
        <p:spPr>
          <a:xfrm>
            <a:off x="7467895" y="1590002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FA89BE-8DB5-DA45-B70B-1D59DAAC072A}"/>
              </a:ext>
            </a:extLst>
          </p:cNvPr>
          <p:cNvSpPr/>
          <p:nvPr/>
        </p:nvSpPr>
        <p:spPr>
          <a:xfrm>
            <a:off x="7942244" y="1590002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0585B0-DD02-D245-8BDC-8FA309F0F10B}"/>
              </a:ext>
            </a:extLst>
          </p:cNvPr>
          <p:cNvSpPr/>
          <p:nvPr/>
        </p:nvSpPr>
        <p:spPr>
          <a:xfrm>
            <a:off x="8416591" y="1590002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8179BD-6CAB-2949-945A-4E567C9F6AEC}"/>
              </a:ext>
            </a:extLst>
          </p:cNvPr>
          <p:cNvSpPr/>
          <p:nvPr/>
        </p:nvSpPr>
        <p:spPr>
          <a:xfrm>
            <a:off x="8879363" y="1590002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7293E5-4D0F-DE41-94AF-39DADD998307}"/>
              </a:ext>
            </a:extLst>
          </p:cNvPr>
          <p:cNvSpPr txBox="1"/>
          <p:nvPr/>
        </p:nvSpPr>
        <p:spPr>
          <a:xfrm>
            <a:off x="1229988" y="983464"/>
            <a:ext cx="3471335" cy="369332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B1: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1-2-3-4</a:t>
            </a:r>
          </a:p>
        </p:txBody>
      </p:sp>
    </p:spTree>
    <p:extLst>
      <p:ext uri="{BB962C8B-B14F-4D97-AF65-F5344CB8AC3E}">
        <p14:creationId xmlns:p14="http://schemas.microsoft.com/office/powerpoint/2010/main" val="1548491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A72B0F7-9E21-5948-92B2-8A43E6D7B248}"/>
              </a:ext>
            </a:extLst>
          </p:cNvPr>
          <p:cNvSpPr/>
          <p:nvPr/>
        </p:nvSpPr>
        <p:spPr>
          <a:xfrm>
            <a:off x="5038056" y="796288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F18684-5E5F-3B44-B7B6-AFEC88A5B551}"/>
              </a:ext>
            </a:extLst>
          </p:cNvPr>
          <p:cNvSpPr/>
          <p:nvPr/>
        </p:nvSpPr>
        <p:spPr>
          <a:xfrm>
            <a:off x="5489255" y="796288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B339AF-535E-1C4C-ADF7-E14852943BD0}"/>
              </a:ext>
            </a:extLst>
          </p:cNvPr>
          <p:cNvSpPr/>
          <p:nvPr/>
        </p:nvSpPr>
        <p:spPr>
          <a:xfrm>
            <a:off x="5952027" y="796288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3F96BD-2B2B-B543-8AA2-6DC318BC5D28}"/>
              </a:ext>
            </a:extLst>
          </p:cNvPr>
          <p:cNvSpPr/>
          <p:nvPr/>
        </p:nvSpPr>
        <p:spPr>
          <a:xfrm>
            <a:off x="6426372" y="796288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F5334E-739B-A040-8C32-761BFB008936}"/>
              </a:ext>
            </a:extLst>
          </p:cNvPr>
          <p:cNvSpPr/>
          <p:nvPr/>
        </p:nvSpPr>
        <p:spPr>
          <a:xfrm>
            <a:off x="7467895" y="796288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159D3E-5EEC-DF4E-92CA-C8F113AE4F72}"/>
              </a:ext>
            </a:extLst>
          </p:cNvPr>
          <p:cNvSpPr/>
          <p:nvPr/>
        </p:nvSpPr>
        <p:spPr>
          <a:xfrm>
            <a:off x="7942244" y="796288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DF654D3-97EF-784C-A3AB-0A7CA8293387}"/>
              </a:ext>
            </a:extLst>
          </p:cNvPr>
          <p:cNvSpPr/>
          <p:nvPr/>
        </p:nvSpPr>
        <p:spPr>
          <a:xfrm>
            <a:off x="8416591" y="796288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19ED3A-9949-6440-BD80-F483EA4C844E}"/>
              </a:ext>
            </a:extLst>
          </p:cNvPr>
          <p:cNvSpPr/>
          <p:nvPr/>
        </p:nvSpPr>
        <p:spPr>
          <a:xfrm>
            <a:off x="8879363" y="796288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12630A-D4D4-E54B-9DBB-7C742C2BB876}"/>
              </a:ext>
            </a:extLst>
          </p:cNvPr>
          <p:cNvSpPr/>
          <p:nvPr/>
        </p:nvSpPr>
        <p:spPr>
          <a:xfrm>
            <a:off x="5038056" y="1590002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B50CE4-5ABF-E949-8470-CD1B169A9D80}"/>
              </a:ext>
            </a:extLst>
          </p:cNvPr>
          <p:cNvSpPr/>
          <p:nvPr/>
        </p:nvSpPr>
        <p:spPr>
          <a:xfrm>
            <a:off x="5489255" y="1590002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DD2C3C4-7D22-9540-B12A-C89311F9A825}"/>
              </a:ext>
            </a:extLst>
          </p:cNvPr>
          <p:cNvSpPr/>
          <p:nvPr/>
        </p:nvSpPr>
        <p:spPr>
          <a:xfrm>
            <a:off x="5952027" y="1590002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19FCCD-0711-964C-B037-8863E72BD092}"/>
              </a:ext>
            </a:extLst>
          </p:cNvPr>
          <p:cNvSpPr/>
          <p:nvPr/>
        </p:nvSpPr>
        <p:spPr>
          <a:xfrm>
            <a:off x="6426372" y="1590002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66565D-95B6-B34E-A457-AF2F2D3E5540}"/>
              </a:ext>
            </a:extLst>
          </p:cNvPr>
          <p:cNvSpPr/>
          <p:nvPr/>
        </p:nvSpPr>
        <p:spPr>
          <a:xfrm>
            <a:off x="7467895" y="1590002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FA89BE-8DB5-DA45-B70B-1D59DAAC072A}"/>
              </a:ext>
            </a:extLst>
          </p:cNvPr>
          <p:cNvSpPr/>
          <p:nvPr/>
        </p:nvSpPr>
        <p:spPr>
          <a:xfrm>
            <a:off x="7942244" y="1590002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0585B0-DD02-D245-8BDC-8FA309F0F10B}"/>
              </a:ext>
            </a:extLst>
          </p:cNvPr>
          <p:cNvSpPr/>
          <p:nvPr/>
        </p:nvSpPr>
        <p:spPr>
          <a:xfrm>
            <a:off x="8416591" y="1590002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8179BD-6CAB-2949-945A-4E567C9F6AEC}"/>
              </a:ext>
            </a:extLst>
          </p:cNvPr>
          <p:cNvSpPr/>
          <p:nvPr/>
        </p:nvSpPr>
        <p:spPr>
          <a:xfrm>
            <a:off x="8879363" y="1590002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7293E5-4D0F-DE41-94AF-39DADD998307}"/>
              </a:ext>
            </a:extLst>
          </p:cNvPr>
          <p:cNvSpPr txBox="1"/>
          <p:nvPr/>
        </p:nvSpPr>
        <p:spPr>
          <a:xfrm>
            <a:off x="1229988" y="983464"/>
            <a:ext cx="3471335" cy="369332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B1: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1-2-3-4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C791AB-72CD-BF48-A95C-336515ED0ABD}"/>
              </a:ext>
            </a:extLst>
          </p:cNvPr>
          <p:cNvSpPr txBox="1"/>
          <p:nvPr/>
        </p:nvSpPr>
        <p:spPr>
          <a:xfrm>
            <a:off x="1226415" y="2401357"/>
            <a:ext cx="3471335" cy="369332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(10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4158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A72B0F7-9E21-5948-92B2-8A43E6D7B248}"/>
              </a:ext>
            </a:extLst>
          </p:cNvPr>
          <p:cNvSpPr/>
          <p:nvPr/>
        </p:nvSpPr>
        <p:spPr>
          <a:xfrm>
            <a:off x="5038056" y="796288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F18684-5E5F-3B44-B7B6-AFEC88A5B551}"/>
              </a:ext>
            </a:extLst>
          </p:cNvPr>
          <p:cNvSpPr/>
          <p:nvPr/>
        </p:nvSpPr>
        <p:spPr>
          <a:xfrm>
            <a:off x="5489255" y="796288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B339AF-535E-1C4C-ADF7-E14852943BD0}"/>
              </a:ext>
            </a:extLst>
          </p:cNvPr>
          <p:cNvSpPr/>
          <p:nvPr/>
        </p:nvSpPr>
        <p:spPr>
          <a:xfrm>
            <a:off x="5952027" y="796288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3F96BD-2B2B-B543-8AA2-6DC318BC5D28}"/>
              </a:ext>
            </a:extLst>
          </p:cNvPr>
          <p:cNvSpPr/>
          <p:nvPr/>
        </p:nvSpPr>
        <p:spPr>
          <a:xfrm>
            <a:off x="6426372" y="796288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F5334E-739B-A040-8C32-761BFB008936}"/>
              </a:ext>
            </a:extLst>
          </p:cNvPr>
          <p:cNvSpPr/>
          <p:nvPr/>
        </p:nvSpPr>
        <p:spPr>
          <a:xfrm>
            <a:off x="7467895" y="796288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159D3E-5EEC-DF4E-92CA-C8F113AE4F72}"/>
              </a:ext>
            </a:extLst>
          </p:cNvPr>
          <p:cNvSpPr/>
          <p:nvPr/>
        </p:nvSpPr>
        <p:spPr>
          <a:xfrm>
            <a:off x="7942244" y="796288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DF654D3-97EF-784C-A3AB-0A7CA8293387}"/>
              </a:ext>
            </a:extLst>
          </p:cNvPr>
          <p:cNvSpPr/>
          <p:nvPr/>
        </p:nvSpPr>
        <p:spPr>
          <a:xfrm>
            <a:off x="8416591" y="796288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19ED3A-9949-6440-BD80-F483EA4C844E}"/>
              </a:ext>
            </a:extLst>
          </p:cNvPr>
          <p:cNvSpPr/>
          <p:nvPr/>
        </p:nvSpPr>
        <p:spPr>
          <a:xfrm>
            <a:off x="8879363" y="796288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12630A-D4D4-E54B-9DBB-7C742C2BB876}"/>
              </a:ext>
            </a:extLst>
          </p:cNvPr>
          <p:cNvSpPr/>
          <p:nvPr/>
        </p:nvSpPr>
        <p:spPr>
          <a:xfrm>
            <a:off x="5038056" y="1590002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B50CE4-5ABF-E949-8470-CD1B169A9D80}"/>
              </a:ext>
            </a:extLst>
          </p:cNvPr>
          <p:cNvSpPr/>
          <p:nvPr/>
        </p:nvSpPr>
        <p:spPr>
          <a:xfrm>
            <a:off x="5489255" y="1590002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DD2C3C4-7D22-9540-B12A-C89311F9A825}"/>
              </a:ext>
            </a:extLst>
          </p:cNvPr>
          <p:cNvSpPr/>
          <p:nvPr/>
        </p:nvSpPr>
        <p:spPr>
          <a:xfrm>
            <a:off x="5952027" y="1590002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19FCCD-0711-964C-B037-8863E72BD092}"/>
              </a:ext>
            </a:extLst>
          </p:cNvPr>
          <p:cNvSpPr/>
          <p:nvPr/>
        </p:nvSpPr>
        <p:spPr>
          <a:xfrm>
            <a:off x="6426372" y="1590002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66565D-95B6-B34E-A457-AF2F2D3E5540}"/>
              </a:ext>
            </a:extLst>
          </p:cNvPr>
          <p:cNvSpPr/>
          <p:nvPr/>
        </p:nvSpPr>
        <p:spPr>
          <a:xfrm>
            <a:off x="7467895" y="1590002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FA89BE-8DB5-DA45-B70B-1D59DAAC072A}"/>
              </a:ext>
            </a:extLst>
          </p:cNvPr>
          <p:cNvSpPr/>
          <p:nvPr/>
        </p:nvSpPr>
        <p:spPr>
          <a:xfrm>
            <a:off x="7942244" y="1590002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0585B0-DD02-D245-8BDC-8FA309F0F10B}"/>
              </a:ext>
            </a:extLst>
          </p:cNvPr>
          <p:cNvSpPr/>
          <p:nvPr/>
        </p:nvSpPr>
        <p:spPr>
          <a:xfrm>
            <a:off x="8416591" y="1590002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8179BD-6CAB-2949-945A-4E567C9F6AEC}"/>
              </a:ext>
            </a:extLst>
          </p:cNvPr>
          <p:cNvSpPr/>
          <p:nvPr/>
        </p:nvSpPr>
        <p:spPr>
          <a:xfrm>
            <a:off x="8879363" y="1590002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7293E5-4D0F-DE41-94AF-39DADD998307}"/>
              </a:ext>
            </a:extLst>
          </p:cNvPr>
          <p:cNvSpPr txBox="1"/>
          <p:nvPr/>
        </p:nvSpPr>
        <p:spPr>
          <a:xfrm>
            <a:off x="1229988" y="983464"/>
            <a:ext cx="3471335" cy="369332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B1: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1-2-3-4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C791AB-72CD-BF48-A95C-336515ED0ABD}"/>
              </a:ext>
            </a:extLst>
          </p:cNvPr>
          <p:cNvSpPr txBox="1"/>
          <p:nvPr/>
        </p:nvSpPr>
        <p:spPr>
          <a:xfrm>
            <a:off x="1226415" y="2401357"/>
            <a:ext cx="3471335" cy="369332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(10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FC78F1-4A4D-894F-854C-EBB799E554C9}"/>
              </a:ext>
            </a:extLst>
          </p:cNvPr>
          <p:cNvSpPr txBox="1"/>
          <p:nvPr/>
        </p:nvSpPr>
        <p:spPr>
          <a:xfrm>
            <a:off x="1226415" y="3581001"/>
            <a:ext cx="3471335" cy="646331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B3: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(30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64D04E0-4218-4243-B9CE-BA28933C36C2}"/>
              </a:ext>
            </a:extLst>
          </p:cNvPr>
          <p:cNvSpPr/>
          <p:nvPr/>
        </p:nvSpPr>
        <p:spPr>
          <a:xfrm>
            <a:off x="5031914" y="3534701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EAC78E1-2256-ED47-B24C-C85B64EBF8B4}"/>
              </a:ext>
            </a:extLst>
          </p:cNvPr>
          <p:cNvSpPr/>
          <p:nvPr/>
        </p:nvSpPr>
        <p:spPr>
          <a:xfrm>
            <a:off x="6979288" y="3534701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3333505-903D-1B4D-94F9-FA4CD07749BA}"/>
              </a:ext>
            </a:extLst>
          </p:cNvPr>
          <p:cNvSpPr/>
          <p:nvPr/>
        </p:nvSpPr>
        <p:spPr>
          <a:xfrm>
            <a:off x="7952091" y="3534701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B874BDC-EBC4-364F-85F4-C9B6D0792893}"/>
              </a:ext>
            </a:extLst>
          </p:cNvPr>
          <p:cNvSpPr/>
          <p:nvPr/>
        </p:nvSpPr>
        <p:spPr>
          <a:xfrm>
            <a:off x="9932658" y="3534701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2B51828-AAB6-F745-8F11-FCF83EF57C3B}"/>
              </a:ext>
            </a:extLst>
          </p:cNvPr>
          <p:cNvSpPr/>
          <p:nvPr/>
        </p:nvSpPr>
        <p:spPr>
          <a:xfrm>
            <a:off x="5538920" y="3534701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042E663-A87D-CB43-9BCB-C55A6DB21287}"/>
              </a:ext>
            </a:extLst>
          </p:cNvPr>
          <p:cNvSpPr/>
          <p:nvPr/>
        </p:nvSpPr>
        <p:spPr>
          <a:xfrm>
            <a:off x="6443382" y="3534701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58023B8-4CC3-044A-BFF0-915482DE1844}"/>
              </a:ext>
            </a:extLst>
          </p:cNvPr>
          <p:cNvSpPr/>
          <p:nvPr/>
        </p:nvSpPr>
        <p:spPr>
          <a:xfrm>
            <a:off x="8526183" y="3534701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B8C4ADB-13C1-5D49-9CCA-27072741C2C5}"/>
              </a:ext>
            </a:extLst>
          </p:cNvPr>
          <p:cNvSpPr/>
          <p:nvPr/>
        </p:nvSpPr>
        <p:spPr>
          <a:xfrm>
            <a:off x="9452880" y="3534701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284F3D5-A04D-324E-B7F9-99E2CDEA306E}"/>
              </a:ext>
            </a:extLst>
          </p:cNvPr>
          <p:cNvSpPr/>
          <p:nvPr/>
        </p:nvSpPr>
        <p:spPr>
          <a:xfrm>
            <a:off x="5031914" y="4004319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27C8424-CA12-8B46-A047-455D6B809B72}"/>
              </a:ext>
            </a:extLst>
          </p:cNvPr>
          <p:cNvSpPr/>
          <p:nvPr/>
        </p:nvSpPr>
        <p:spPr>
          <a:xfrm>
            <a:off x="6979288" y="4004319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D3D1BB4-0A35-5740-B57F-761ED17F8236}"/>
              </a:ext>
            </a:extLst>
          </p:cNvPr>
          <p:cNvSpPr/>
          <p:nvPr/>
        </p:nvSpPr>
        <p:spPr>
          <a:xfrm>
            <a:off x="7952091" y="4004319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B95636-544C-EE45-8BAE-4E6D8DDEC7EF}"/>
              </a:ext>
            </a:extLst>
          </p:cNvPr>
          <p:cNvSpPr/>
          <p:nvPr/>
        </p:nvSpPr>
        <p:spPr>
          <a:xfrm>
            <a:off x="9932658" y="4004319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2EDB2E4-F3DA-B84C-A5F0-4D3E09440631}"/>
              </a:ext>
            </a:extLst>
          </p:cNvPr>
          <p:cNvSpPr/>
          <p:nvPr/>
        </p:nvSpPr>
        <p:spPr>
          <a:xfrm>
            <a:off x="5538920" y="4004319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F915DDD-FD13-6B48-B2CF-3B23213150FB}"/>
              </a:ext>
            </a:extLst>
          </p:cNvPr>
          <p:cNvSpPr/>
          <p:nvPr/>
        </p:nvSpPr>
        <p:spPr>
          <a:xfrm>
            <a:off x="6443382" y="4004319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3B81E2C-B12C-A44A-86EC-E9BD6E81E56C}"/>
              </a:ext>
            </a:extLst>
          </p:cNvPr>
          <p:cNvSpPr/>
          <p:nvPr/>
        </p:nvSpPr>
        <p:spPr>
          <a:xfrm>
            <a:off x="8526183" y="4004319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0826CBD-F05C-754E-97BD-286C729CB448}"/>
              </a:ext>
            </a:extLst>
          </p:cNvPr>
          <p:cNvSpPr/>
          <p:nvPr/>
        </p:nvSpPr>
        <p:spPr>
          <a:xfrm>
            <a:off x="9452880" y="4004319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47460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A72B0F7-9E21-5948-92B2-8A43E6D7B248}"/>
              </a:ext>
            </a:extLst>
          </p:cNvPr>
          <p:cNvSpPr/>
          <p:nvPr/>
        </p:nvSpPr>
        <p:spPr>
          <a:xfrm>
            <a:off x="5038056" y="796288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F18684-5E5F-3B44-B7B6-AFEC88A5B551}"/>
              </a:ext>
            </a:extLst>
          </p:cNvPr>
          <p:cNvSpPr/>
          <p:nvPr/>
        </p:nvSpPr>
        <p:spPr>
          <a:xfrm>
            <a:off x="5489255" y="796288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B339AF-535E-1C4C-ADF7-E14852943BD0}"/>
              </a:ext>
            </a:extLst>
          </p:cNvPr>
          <p:cNvSpPr/>
          <p:nvPr/>
        </p:nvSpPr>
        <p:spPr>
          <a:xfrm>
            <a:off x="5952027" y="796288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3F96BD-2B2B-B543-8AA2-6DC318BC5D28}"/>
              </a:ext>
            </a:extLst>
          </p:cNvPr>
          <p:cNvSpPr/>
          <p:nvPr/>
        </p:nvSpPr>
        <p:spPr>
          <a:xfrm>
            <a:off x="6426372" y="796288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F5334E-739B-A040-8C32-761BFB008936}"/>
              </a:ext>
            </a:extLst>
          </p:cNvPr>
          <p:cNvSpPr/>
          <p:nvPr/>
        </p:nvSpPr>
        <p:spPr>
          <a:xfrm>
            <a:off x="7467895" y="796288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159D3E-5EEC-DF4E-92CA-C8F113AE4F72}"/>
              </a:ext>
            </a:extLst>
          </p:cNvPr>
          <p:cNvSpPr/>
          <p:nvPr/>
        </p:nvSpPr>
        <p:spPr>
          <a:xfrm>
            <a:off x="7942244" y="796288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DF654D3-97EF-784C-A3AB-0A7CA8293387}"/>
              </a:ext>
            </a:extLst>
          </p:cNvPr>
          <p:cNvSpPr/>
          <p:nvPr/>
        </p:nvSpPr>
        <p:spPr>
          <a:xfrm>
            <a:off x="8416591" y="796288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19ED3A-9949-6440-BD80-F483EA4C844E}"/>
              </a:ext>
            </a:extLst>
          </p:cNvPr>
          <p:cNvSpPr/>
          <p:nvPr/>
        </p:nvSpPr>
        <p:spPr>
          <a:xfrm>
            <a:off x="8879363" y="796288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12630A-D4D4-E54B-9DBB-7C742C2BB876}"/>
              </a:ext>
            </a:extLst>
          </p:cNvPr>
          <p:cNvSpPr/>
          <p:nvPr/>
        </p:nvSpPr>
        <p:spPr>
          <a:xfrm>
            <a:off x="5038056" y="1590002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B50CE4-5ABF-E949-8470-CD1B169A9D80}"/>
              </a:ext>
            </a:extLst>
          </p:cNvPr>
          <p:cNvSpPr/>
          <p:nvPr/>
        </p:nvSpPr>
        <p:spPr>
          <a:xfrm>
            <a:off x="5489255" y="1590002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DD2C3C4-7D22-9540-B12A-C89311F9A825}"/>
              </a:ext>
            </a:extLst>
          </p:cNvPr>
          <p:cNvSpPr/>
          <p:nvPr/>
        </p:nvSpPr>
        <p:spPr>
          <a:xfrm>
            <a:off x="5952027" y="1590002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19FCCD-0711-964C-B037-8863E72BD092}"/>
              </a:ext>
            </a:extLst>
          </p:cNvPr>
          <p:cNvSpPr/>
          <p:nvPr/>
        </p:nvSpPr>
        <p:spPr>
          <a:xfrm>
            <a:off x="6426372" y="1590002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66565D-95B6-B34E-A457-AF2F2D3E5540}"/>
              </a:ext>
            </a:extLst>
          </p:cNvPr>
          <p:cNvSpPr/>
          <p:nvPr/>
        </p:nvSpPr>
        <p:spPr>
          <a:xfrm>
            <a:off x="7467895" y="1590002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FA89BE-8DB5-DA45-B70B-1D59DAAC072A}"/>
              </a:ext>
            </a:extLst>
          </p:cNvPr>
          <p:cNvSpPr/>
          <p:nvPr/>
        </p:nvSpPr>
        <p:spPr>
          <a:xfrm>
            <a:off x="7942244" y="1590002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0585B0-DD02-D245-8BDC-8FA309F0F10B}"/>
              </a:ext>
            </a:extLst>
          </p:cNvPr>
          <p:cNvSpPr/>
          <p:nvPr/>
        </p:nvSpPr>
        <p:spPr>
          <a:xfrm>
            <a:off x="8416591" y="1590002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8179BD-6CAB-2949-945A-4E567C9F6AEC}"/>
              </a:ext>
            </a:extLst>
          </p:cNvPr>
          <p:cNvSpPr/>
          <p:nvPr/>
        </p:nvSpPr>
        <p:spPr>
          <a:xfrm>
            <a:off x="8879363" y="1590002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7293E5-4D0F-DE41-94AF-39DADD998307}"/>
              </a:ext>
            </a:extLst>
          </p:cNvPr>
          <p:cNvSpPr txBox="1"/>
          <p:nvPr/>
        </p:nvSpPr>
        <p:spPr>
          <a:xfrm>
            <a:off x="1229988" y="983464"/>
            <a:ext cx="3471335" cy="369332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B1: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1-2-3-4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C791AB-72CD-BF48-A95C-336515ED0ABD}"/>
              </a:ext>
            </a:extLst>
          </p:cNvPr>
          <p:cNvSpPr txBox="1"/>
          <p:nvPr/>
        </p:nvSpPr>
        <p:spPr>
          <a:xfrm>
            <a:off x="1226415" y="2401357"/>
            <a:ext cx="3471335" cy="369332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(10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FC78F1-4A4D-894F-854C-EBB799E554C9}"/>
              </a:ext>
            </a:extLst>
          </p:cNvPr>
          <p:cNvSpPr txBox="1"/>
          <p:nvPr/>
        </p:nvSpPr>
        <p:spPr>
          <a:xfrm>
            <a:off x="1226415" y="3581001"/>
            <a:ext cx="3471335" cy="646331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B3: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(30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64D04E0-4218-4243-B9CE-BA28933C36C2}"/>
              </a:ext>
            </a:extLst>
          </p:cNvPr>
          <p:cNvSpPr/>
          <p:nvPr/>
        </p:nvSpPr>
        <p:spPr>
          <a:xfrm>
            <a:off x="5031914" y="3534701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EAC78E1-2256-ED47-B24C-C85B64EBF8B4}"/>
              </a:ext>
            </a:extLst>
          </p:cNvPr>
          <p:cNvSpPr/>
          <p:nvPr/>
        </p:nvSpPr>
        <p:spPr>
          <a:xfrm>
            <a:off x="6979288" y="3534701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3333505-903D-1B4D-94F9-FA4CD07749BA}"/>
              </a:ext>
            </a:extLst>
          </p:cNvPr>
          <p:cNvSpPr/>
          <p:nvPr/>
        </p:nvSpPr>
        <p:spPr>
          <a:xfrm>
            <a:off x="7952091" y="3534701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B874BDC-EBC4-364F-85F4-C9B6D0792893}"/>
              </a:ext>
            </a:extLst>
          </p:cNvPr>
          <p:cNvSpPr/>
          <p:nvPr/>
        </p:nvSpPr>
        <p:spPr>
          <a:xfrm>
            <a:off x="9932658" y="3534701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2B51828-AAB6-F745-8F11-FCF83EF57C3B}"/>
              </a:ext>
            </a:extLst>
          </p:cNvPr>
          <p:cNvSpPr/>
          <p:nvPr/>
        </p:nvSpPr>
        <p:spPr>
          <a:xfrm>
            <a:off x="5538920" y="3534701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042E663-A87D-CB43-9BCB-C55A6DB21287}"/>
              </a:ext>
            </a:extLst>
          </p:cNvPr>
          <p:cNvSpPr/>
          <p:nvPr/>
        </p:nvSpPr>
        <p:spPr>
          <a:xfrm>
            <a:off x="6443382" y="3534701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58023B8-4CC3-044A-BFF0-915482DE1844}"/>
              </a:ext>
            </a:extLst>
          </p:cNvPr>
          <p:cNvSpPr/>
          <p:nvPr/>
        </p:nvSpPr>
        <p:spPr>
          <a:xfrm>
            <a:off x="8526183" y="3534701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B8C4ADB-13C1-5D49-9CCA-27072741C2C5}"/>
              </a:ext>
            </a:extLst>
          </p:cNvPr>
          <p:cNvSpPr/>
          <p:nvPr/>
        </p:nvSpPr>
        <p:spPr>
          <a:xfrm>
            <a:off x="9452880" y="3534701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284F3D5-A04D-324E-B7F9-99E2CDEA306E}"/>
              </a:ext>
            </a:extLst>
          </p:cNvPr>
          <p:cNvSpPr/>
          <p:nvPr/>
        </p:nvSpPr>
        <p:spPr>
          <a:xfrm>
            <a:off x="5031914" y="4004319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27C8424-CA12-8B46-A047-455D6B809B72}"/>
              </a:ext>
            </a:extLst>
          </p:cNvPr>
          <p:cNvSpPr/>
          <p:nvPr/>
        </p:nvSpPr>
        <p:spPr>
          <a:xfrm>
            <a:off x="6979288" y="4004319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D3D1BB4-0A35-5740-B57F-761ED17F8236}"/>
              </a:ext>
            </a:extLst>
          </p:cNvPr>
          <p:cNvSpPr/>
          <p:nvPr/>
        </p:nvSpPr>
        <p:spPr>
          <a:xfrm>
            <a:off x="7952091" y="4004319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B95636-544C-EE45-8BAE-4E6D8DDEC7EF}"/>
              </a:ext>
            </a:extLst>
          </p:cNvPr>
          <p:cNvSpPr/>
          <p:nvPr/>
        </p:nvSpPr>
        <p:spPr>
          <a:xfrm>
            <a:off x="9932658" y="4004319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2EDB2E4-F3DA-B84C-A5F0-4D3E09440631}"/>
              </a:ext>
            </a:extLst>
          </p:cNvPr>
          <p:cNvSpPr/>
          <p:nvPr/>
        </p:nvSpPr>
        <p:spPr>
          <a:xfrm>
            <a:off x="5538920" y="4004319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F915DDD-FD13-6B48-B2CF-3B23213150FB}"/>
              </a:ext>
            </a:extLst>
          </p:cNvPr>
          <p:cNvSpPr/>
          <p:nvPr/>
        </p:nvSpPr>
        <p:spPr>
          <a:xfrm>
            <a:off x="6443382" y="4004319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3B81E2C-B12C-A44A-86EC-E9BD6E81E56C}"/>
              </a:ext>
            </a:extLst>
          </p:cNvPr>
          <p:cNvSpPr/>
          <p:nvPr/>
        </p:nvSpPr>
        <p:spPr>
          <a:xfrm>
            <a:off x="8526183" y="4004319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0826CBD-F05C-754E-97BD-286C729CB448}"/>
              </a:ext>
            </a:extLst>
          </p:cNvPr>
          <p:cNvSpPr/>
          <p:nvPr/>
        </p:nvSpPr>
        <p:spPr>
          <a:xfrm>
            <a:off x="9452880" y="4004319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77E1753-FE39-1242-8899-87D6648F2843}"/>
              </a:ext>
            </a:extLst>
          </p:cNvPr>
          <p:cNvSpPr txBox="1"/>
          <p:nvPr/>
        </p:nvSpPr>
        <p:spPr>
          <a:xfrm>
            <a:off x="1226415" y="5226491"/>
            <a:ext cx="3471335" cy="646331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B4: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(30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806BE7B-06AE-FD49-9789-68AF026E2A37}"/>
              </a:ext>
            </a:extLst>
          </p:cNvPr>
          <p:cNvSpPr/>
          <p:nvPr/>
        </p:nvSpPr>
        <p:spPr>
          <a:xfrm>
            <a:off x="5031914" y="5180191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594326C-2F01-8A4F-802C-1B8A62E41127}"/>
              </a:ext>
            </a:extLst>
          </p:cNvPr>
          <p:cNvSpPr/>
          <p:nvPr/>
        </p:nvSpPr>
        <p:spPr>
          <a:xfrm>
            <a:off x="5031914" y="5646187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33C6BC-DEE3-C349-9152-9E7F9F60C540}"/>
              </a:ext>
            </a:extLst>
          </p:cNvPr>
          <p:cNvSpPr/>
          <p:nvPr/>
        </p:nvSpPr>
        <p:spPr>
          <a:xfrm>
            <a:off x="5538920" y="5180191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E733126-7B0B-D942-BA92-F0AE8E57726A}"/>
              </a:ext>
            </a:extLst>
          </p:cNvPr>
          <p:cNvSpPr/>
          <p:nvPr/>
        </p:nvSpPr>
        <p:spPr>
          <a:xfrm>
            <a:off x="5525979" y="5646187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E90FA77-15B5-9C48-966A-E7B534C427E1}"/>
              </a:ext>
            </a:extLst>
          </p:cNvPr>
          <p:cNvSpPr/>
          <p:nvPr/>
        </p:nvSpPr>
        <p:spPr>
          <a:xfrm>
            <a:off x="6443382" y="5646187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2E88B2C-9480-024F-9E59-74EA9A89B59F}"/>
              </a:ext>
            </a:extLst>
          </p:cNvPr>
          <p:cNvSpPr/>
          <p:nvPr/>
        </p:nvSpPr>
        <p:spPr>
          <a:xfrm>
            <a:off x="6443382" y="5187770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9BF6128-4E7E-0F40-B824-1090E2376288}"/>
              </a:ext>
            </a:extLst>
          </p:cNvPr>
          <p:cNvSpPr/>
          <p:nvPr/>
        </p:nvSpPr>
        <p:spPr>
          <a:xfrm>
            <a:off x="6950388" y="5187770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7025361-CB63-E048-9FFE-85CA36C9EF79}"/>
              </a:ext>
            </a:extLst>
          </p:cNvPr>
          <p:cNvSpPr/>
          <p:nvPr/>
        </p:nvSpPr>
        <p:spPr>
          <a:xfrm>
            <a:off x="6950388" y="5623322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CA39BB6-A4FA-0E4D-B859-5961B6AAA6C0}"/>
              </a:ext>
            </a:extLst>
          </p:cNvPr>
          <p:cNvSpPr/>
          <p:nvPr/>
        </p:nvSpPr>
        <p:spPr>
          <a:xfrm>
            <a:off x="7900010" y="5180191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0F24A0C-8901-304F-A6FF-B635AA757DB9}"/>
              </a:ext>
            </a:extLst>
          </p:cNvPr>
          <p:cNvSpPr/>
          <p:nvPr/>
        </p:nvSpPr>
        <p:spPr>
          <a:xfrm>
            <a:off x="8381069" y="5180191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FF1DDE3-142D-B14E-8DC7-C3F63699CC8B}"/>
              </a:ext>
            </a:extLst>
          </p:cNvPr>
          <p:cNvSpPr/>
          <p:nvPr/>
        </p:nvSpPr>
        <p:spPr>
          <a:xfrm>
            <a:off x="8385859" y="5646187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0DC2804-8C76-3747-962E-8E149CAF4B74}"/>
              </a:ext>
            </a:extLst>
          </p:cNvPr>
          <p:cNvSpPr/>
          <p:nvPr/>
        </p:nvSpPr>
        <p:spPr>
          <a:xfrm>
            <a:off x="7900010" y="5646187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C85D664-B097-C44A-84F0-006A9DCFAF3E}"/>
              </a:ext>
            </a:extLst>
          </p:cNvPr>
          <p:cNvSpPr/>
          <p:nvPr/>
        </p:nvSpPr>
        <p:spPr>
          <a:xfrm>
            <a:off x="9452880" y="5180191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2F44EE2-C2BF-4D42-ACEF-5316BA506CF7}"/>
              </a:ext>
            </a:extLst>
          </p:cNvPr>
          <p:cNvSpPr/>
          <p:nvPr/>
        </p:nvSpPr>
        <p:spPr>
          <a:xfrm>
            <a:off x="9932658" y="5180191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CC664CB-1409-F746-8CFB-40854E408ECF}"/>
              </a:ext>
            </a:extLst>
          </p:cNvPr>
          <p:cNvSpPr/>
          <p:nvPr/>
        </p:nvSpPr>
        <p:spPr>
          <a:xfrm>
            <a:off x="9932658" y="5646187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E8AE0CC-619E-6046-B3BC-6DED0C529C82}"/>
              </a:ext>
            </a:extLst>
          </p:cNvPr>
          <p:cNvSpPr/>
          <p:nvPr/>
        </p:nvSpPr>
        <p:spPr>
          <a:xfrm>
            <a:off x="9452880" y="5646187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07649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A72B0F7-9E21-5948-92B2-8A43E6D7B248}"/>
              </a:ext>
            </a:extLst>
          </p:cNvPr>
          <p:cNvSpPr/>
          <p:nvPr/>
        </p:nvSpPr>
        <p:spPr>
          <a:xfrm>
            <a:off x="5038056" y="796288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F18684-5E5F-3B44-B7B6-AFEC88A5B551}"/>
              </a:ext>
            </a:extLst>
          </p:cNvPr>
          <p:cNvSpPr/>
          <p:nvPr/>
        </p:nvSpPr>
        <p:spPr>
          <a:xfrm>
            <a:off x="5489255" y="796288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B339AF-535E-1C4C-ADF7-E14852943BD0}"/>
              </a:ext>
            </a:extLst>
          </p:cNvPr>
          <p:cNvSpPr/>
          <p:nvPr/>
        </p:nvSpPr>
        <p:spPr>
          <a:xfrm>
            <a:off x="5952027" y="796288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3F96BD-2B2B-B543-8AA2-6DC318BC5D28}"/>
              </a:ext>
            </a:extLst>
          </p:cNvPr>
          <p:cNvSpPr/>
          <p:nvPr/>
        </p:nvSpPr>
        <p:spPr>
          <a:xfrm>
            <a:off x="6426372" y="796288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F5334E-739B-A040-8C32-761BFB008936}"/>
              </a:ext>
            </a:extLst>
          </p:cNvPr>
          <p:cNvSpPr/>
          <p:nvPr/>
        </p:nvSpPr>
        <p:spPr>
          <a:xfrm>
            <a:off x="8125125" y="796288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159D3E-5EEC-DF4E-92CA-C8F113AE4F72}"/>
              </a:ext>
            </a:extLst>
          </p:cNvPr>
          <p:cNvSpPr/>
          <p:nvPr/>
        </p:nvSpPr>
        <p:spPr>
          <a:xfrm>
            <a:off x="8599474" y="796288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DF654D3-97EF-784C-A3AB-0A7CA8293387}"/>
              </a:ext>
            </a:extLst>
          </p:cNvPr>
          <p:cNvSpPr/>
          <p:nvPr/>
        </p:nvSpPr>
        <p:spPr>
          <a:xfrm>
            <a:off x="9073821" y="796288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19ED3A-9949-6440-BD80-F483EA4C844E}"/>
              </a:ext>
            </a:extLst>
          </p:cNvPr>
          <p:cNvSpPr/>
          <p:nvPr/>
        </p:nvSpPr>
        <p:spPr>
          <a:xfrm>
            <a:off x="9536593" y="796288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12630A-D4D4-E54B-9DBB-7C742C2BB876}"/>
              </a:ext>
            </a:extLst>
          </p:cNvPr>
          <p:cNvSpPr/>
          <p:nvPr/>
        </p:nvSpPr>
        <p:spPr>
          <a:xfrm>
            <a:off x="5038056" y="1590002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B50CE4-5ABF-E949-8470-CD1B169A9D80}"/>
              </a:ext>
            </a:extLst>
          </p:cNvPr>
          <p:cNvSpPr/>
          <p:nvPr/>
        </p:nvSpPr>
        <p:spPr>
          <a:xfrm>
            <a:off x="5489255" y="1590002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DD2C3C4-7D22-9540-B12A-C89311F9A825}"/>
              </a:ext>
            </a:extLst>
          </p:cNvPr>
          <p:cNvSpPr/>
          <p:nvPr/>
        </p:nvSpPr>
        <p:spPr>
          <a:xfrm>
            <a:off x="5952027" y="1590002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19FCCD-0711-964C-B037-8863E72BD092}"/>
              </a:ext>
            </a:extLst>
          </p:cNvPr>
          <p:cNvSpPr/>
          <p:nvPr/>
        </p:nvSpPr>
        <p:spPr>
          <a:xfrm>
            <a:off x="6426372" y="1590002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66565D-95B6-B34E-A457-AF2F2D3E5540}"/>
              </a:ext>
            </a:extLst>
          </p:cNvPr>
          <p:cNvSpPr/>
          <p:nvPr/>
        </p:nvSpPr>
        <p:spPr>
          <a:xfrm>
            <a:off x="8125125" y="1590002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FA89BE-8DB5-DA45-B70B-1D59DAAC072A}"/>
              </a:ext>
            </a:extLst>
          </p:cNvPr>
          <p:cNvSpPr/>
          <p:nvPr/>
        </p:nvSpPr>
        <p:spPr>
          <a:xfrm>
            <a:off x="8599474" y="1590002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0585B0-DD02-D245-8BDC-8FA309F0F10B}"/>
              </a:ext>
            </a:extLst>
          </p:cNvPr>
          <p:cNvSpPr/>
          <p:nvPr/>
        </p:nvSpPr>
        <p:spPr>
          <a:xfrm>
            <a:off x="9073821" y="1590002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8179BD-6CAB-2949-945A-4E567C9F6AEC}"/>
              </a:ext>
            </a:extLst>
          </p:cNvPr>
          <p:cNvSpPr/>
          <p:nvPr/>
        </p:nvSpPr>
        <p:spPr>
          <a:xfrm>
            <a:off x="9536593" y="1590002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7293E5-4D0F-DE41-94AF-39DADD998307}"/>
              </a:ext>
            </a:extLst>
          </p:cNvPr>
          <p:cNvSpPr txBox="1"/>
          <p:nvPr/>
        </p:nvSpPr>
        <p:spPr>
          <a:xfrm>
            <a:off x="715634" y="983464"/>
            <a:ext cx="3966618" cy="369332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B1: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1-2-3-4-5-6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B95EB25-8C88-D04F-89E1-FD9038C174EB}"/>
              </a:ext>
            </a:extLst>
          </p:cNvPr>
          <p:cNvSpPr/>
          <p:nvPr/>
        </p:nvSpPr>
        <p:spPr>
          <a:xfrm>
            <a:off x="6900717" y="796288"/>
            <a:ext cx="428978" cy="4064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19BC4E0-6843-C14B-9395-C250DF091E3F}"/>
              </a:ext>
            </a:extLst>
          </p:cNvPr>
          <p:cNvSpPr/>
          <p:nvPr/>
        </p:nvSpPr>
        <p:spPr>
          <a:xfrm>
            <a:off x="6900717" y="1590002"/>
            <a:ext cx="428978" cy="4064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049A731-A3AA-4D45-BAEA-A1CF56D28C65}"/>
              </a:ext>
            </a:extLst>
          </p:cNvPr>
          <p:cNvSpPr/>
          <p:nvPr/>
        </p:nvSpPr>
        <p:spPr>
          <a:xfrm>
            <a:off x="9999365" y="796288"/>
            <a:ext cx="428978" cy="4064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7CBEF02-0B66-2D40-A449-09AA1EED02CA}"/>
              </a:ext>
            </a:extLst>
          </p:cNvPr>
          <p:cNvSpPr/>
          <p:nvPr/>
        </p:nvSpPr>
        <p:spPr>
          <a:xfrm>
            <a:off x="9999365" y="1590002"/>
            <a:ext cx="428978" cy="4064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410DFEB-89B2-7E4D-B5B7-B163CB093984}"/>
              </a:ext>
            </a:extLst>
          </p:cNvPr>
          <p:cNvSpPr/>
          <p:nvPr/>
        </p:nvSpPr>
        <p:spPr>
          <a:xfrm>
            <a:off x="7366201" y="796288"/>
            <a:ext cx="428978" cy="4064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688987B-FB32-5345-8169-FD9A94FE6DCF}"/>
              </a:ext>
            </a:extLst>
          </p:cNvPr>
          <p:cNvSpPr/>
          <p:nvPr/>
        </p:nvSpPr>
        <p:spPr>
          <a:xfrm>
            <a:off x="7366201" y="1590002"/>
            <a:ext cx="428978" cy="4064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DEB6896-4236-DE4D-8122-939F45599815}"/>
              </a:ext>
            </a:extLst>
          </p:cNvPr>
          <p:cNvSpPr/>
          <p:nvPr/>
        </p:nvSpPr>
        <p:spPr>
          <a:xfrm>
            <a:off x="10470628" y="796288"/>
            <a:ext cx="428978" cy="4064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C9EA384-738B-7742-A50A-CC1BCB5DB4AF}"/>
              </a:ext>
            </a:extLst>
          </p:cNvPr>
          <p:cNvSpPr/>
          <p:nvPr/>
        </p:nvSpPr>
        <p:spPr>
          <a:xfrm>
            <a:off x="10470628" y="1590002"/>
            <a:ext cx="428978" cy="4064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19387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A72B0F7-9E21-5948-92B2-8A43E6D7B248}"/>
              </a:ext>
            </a:extLst>
          </p:cNvPr>
          <p:cNvSpPr/>
          <p:nvPr/>
        </p:nvSpPr>
        <p:spPr>
          <a:xfrm>
            <a:off x="5038056" y="796288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F18684-5E5F-3B44-B7B6-AFEC88A5B551}"/>
              </a:ext>
            </a:extLst>
          </p:cNvPr>
          <p:cNvSpPr/>
          <p:nvPr/>
        </p:nvSpPr>
        <p:spPr>
          <a:xfrm>
            <a:off x="5489255" y="796288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B339AF-535E-1C4C-ADF7-E14852943BD0}"/>
              </a:ext>
            </a:extLst>
          </p:cNvPr>
          <p:cNvSpPr/>
          <p:nvPr/>
        </p:nvSpPr>
        <p:spPr>
          <a:xfrm>
            <a:off x="5952027" y="796288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3F96BD-2B2B-B543-8AA2-6DC318BC5D28}"/>
              </a:ext>
            </a:extLst>
          </p:cNvPr>
          <p:cNvSpPr/>
          <p:nvPr/>
        </p:nvSpPr>
        <p:spPr>
          <a:xfrm>
            <a:off x="6426372" y="796288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F5334E-739B-A040-8C32-761BFB008936}"/>
              </a:ext>
            </a:extLst>
          </p:cNvPr>
          <p:cNvSpPr/>
          <p:nvPr/>
        </p:nvSpPr>
        <p:spPr>
          <a:xfrm>
            <a:off x="8125125" y="796288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159D3E-5EEC-DF4E-92CA-C8F113AE4F72}"/>
              </a:ext>
            </a:extLst>
          </p:cNvPr>
          <p:cNvSpPr/>
          <p:nvPr/>
        </p:nvSpPr>
        <p:spPr>
          <a:xfrm>
            <a:off x="8599474" y="796288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DF654D3-97EF-784C-A3AB-0A7CA8293387}"/>
              </a:ext>
            </a:extLst>
          </p:cNvPr>
          <p:cNvSpPr/>
          <p:nvPr/>
        </p:nvSpPr>
        <p:spPr>
          <a:xfrm>
            <a:off x="9073821" y="796288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19ED3A-9949-6440-BD80-F483EA4C844E}"/>
              </a:ext>
            </a:extLst>
          </p:cNvPr>
          <p:cNvSpPr/>
          <p:nvPr/>
        </p:nvSpPr>
        <p:spPr>
          <a:xfrm>
            <a:off x="9536593" y="796288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12630A-D4D4-E54B-9DBB-7C742C2BB876}"/>
              </a:ext>
            </a:extLst>
          </p:cNvPr>
          <p:cNvSpPr/>
          <p:nvPr/>
        </p:nvSpPr>
        <p:spPr>
          <a:xfrm>
            <a:off x="5038056" y="1590002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B50CE4-5ABF-E949-8470-CD1B169A9D80}"/>
              </a:ext>
            </a:extLst>
          </p:cNvPr>
          <p:cNvSpPr/>
          <p:nvPr/>
        </p:nvSpPr>
        <p:spPr>
          <a:xfrm>
            <a:off x="5489255" y="1590002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DD2C3C4-7D22-9540-B12A-C89311F9A825}"/>
              </a:ext>
            </a:extLst>
          </p:cNvPr>
          <p:cNvSpPr/>
          <p:nvPr/>
        </p:nvSpPr>
        <p:spPr>
          <a:xfrm>
            <a:off x="5952027" y="1590002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19FCCD-0711-964C-B037-8863E72BD092}"/>
              </a:ext>
            </a:extLst>
          </p:cNvPr>
          <p:cNvSpPr/>
          <p:nvPr/>
        </p:nvSpPr>
        <p:spPr>
          <a:xfrm>
            <a:off x="6426372" y="1590002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66565D-95B6-B34E-A457-AF2F2D3E5540}"/>
              </a:ext>
            </a:extLst>
          </p:cNvPr>
          <p:cNvSpPr/>
          <p:nvPr/>
        </p:nvSpPr>
        <p:spPr>
          <a:xfrm>
            <a:off x="8125125" y="1590002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FA89BE-8DB5-DA45-B70B-1D59DAAC072A}"/>
              </a:ext>
            </a:extLst>
          </p:cNvPr>
          <p:cNvSpPr/>
          <p:nvPr/>
        </p:nvSpPr>
        <p:spPr>
          <a:xfrm>
            <a:off x="8599474" y="1590002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0585B0-DD02-D245-8BDC-8FA309F0F10B}"/>
              </a:ext>
            </a:extLst>
          </p:cNvPr>
          <p:cNvSpPr/>
          <p:nvPr/>
        </p:nvSpPr>
        <p:spPr>
          <a:xfrm>
            <a:off x="9073821" y="1590002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8179BD-6CAB-2949-945A-4E567C9F6AEC}"/>
              </a:ext>
            </a:extLst>
          </p:cNvPr>
          <p:cNvSpPr/>
          <p:nvPr/>
        </p:nvSpPr>
        <p:spPr>
          <a:xfrm>
            <a:off x="9536593" y="1590002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7293E5-4D0F-DE41-94AF-39DADD998307}"/>
              </a:ext>
            </a:extLst>
          </p:cNvPr>
          <p:cNvSpPr txBox="1"/>
          <p:nvPr/>
        </p:nvSpPr>
        <p:spPr>
          <a:xfrm>
            <a:off x="715634" y="983464"/>
            <a:ext cx="3966618" cy="369332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B1: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1-2-3-4-5-6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C791AB-72CD-BF48-A95C-336515ED0ABD}"/>
              </a:ext>
            </a:extLst>
          </p:cNvPr>
          <p:cNvSpPr txBox="1"/>
          <p:nvPr/>
        </p:nvSpPr>
        <p:spPr>
          <a:xfrm>
            <a:off x="712061" y="2401357"/>
            <a:ext cx="3966618" cy="369332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(10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B95EB25-8C88-D04F-89E1-FD9038C174EB}"/>
              </a:ext>
            </a:extLst>
          </p:cNvPr>
          <p:cNvSpPr/>
          <p:nvPr/>
        </p:nvSpPr>
        <p:spPr>
          <a:xfrm>
            <a:off x="6900717" y="796288"/>
            <a:ext cx="428978" cy="4064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19BC4E0-6843-C14B-9395-C250DF091E3F}"/>
              </a:ext>
            </a:extLst>
          </p:cNvPr>
          <p:cNvSpPr/>
          <p:nvPr/>
        </p:nvSpPr>
        <p:spPr>
          <a:xfrm>
            <a:off x="6900717" y="1590002"/>
            <a:ext cx="428978" cy="4064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049A731-A3AA-4D45-BAEA-A1CF56D28C65}"/>
              </a:ext>
            </a:extLst>
          </p:cNvPr>
          <p:cNvSpPr/>
          <p:nvPr/>
        </p:nvSpPr>
        <p:spPr>
          <a:xfrm>
            <a:off x="9999365" y="796288"/>
            <a:ext cx="428978" cy="4064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7CBEF02-0B66-2D40-A449-09AA1EED02CA}"/>
              </a:ext>
            </a:extLst>
          </p:cNvPr>
          <p:cNvSpPr/>
          <p:nvPr/>
        </p:nvSpPr>
        <p:spPr>
          <a:xfrm>
            <a:off x="9999365" y="1590002"/>
            <a:ext cx="428978" cy="4064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410DFEB-89B2-7E4D-B5B7-B163CB093984}"/>
              </a:ext>
            </a:extLst>
          </p:cNvPr>
          <p:cNvSpPr/>
          <p:nvPr/>
        </p:nvSpPr>
        <p:spPr>
          <a:xfrm>
            <a:off x="7366201" y="796288"/>
            <a:ext cx="428978" cy="4064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688987B-FB32-5345-8169-FD9A94FE6DCF}"/>
              </a:ext>
            </a:extLst>
          </p:cNvPr>
          <p:cNvSpPr/>
          <p:nvPr/>
        </p:nvSpPr>
        <p:spPr>
          <a:xfrm>
            <a:off x="7366201" y="1590002"/>
            <a:ext cx="428978" cy="4064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DEB6896-4236-DE4D-8122-939F45599815}"/>
              </a:ext>
            </a:extLst>
          </p:cNvPr>
          <p:cNvSpPr/>
          <p:nvPr/>
        </p:nvSpPr>
        <p:spPr>
          <a:xfrm>
            <a:off x="10470628" y="796288"/>
            <a:ext cx="428978" cy="4064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C9EA384-738B-7742-A50A-CC1BCB5DB4AF}"/>
              </a:ext>
            </a:extLst>
          </p:cNvPr>
          <p:cNvSpPr/>
          <p:nvPr/>
        </p:nvSpPr>
        <p:spPr>
          <a:xfrm>
            <a:off x="10470628" y="1590002"/>
            <a:ext cx="428978" cy="4064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03531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A72B0F7-9E21-5948-92B2-8A43E6D7B248}"/>
              </a:ext>
            </a:extLst>
          </p:cNvPr>
          <p:cNvSpPr/>
          <p:nvPr/>
        </p:nvSpPr>
        <p:spPr>
          <a:xfrm>
            <a:off x="5038056" y="796288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F18684-5E5F-3B44-B7B6-AFEC88A5B551}"/>
              </a:ext>
            </a:extLst>
          </p:cNvPr>
          <p:cNvSpPr/>
          <p:nvPr/>
        </p:nvSpPr>
        <p:spPr>
          <a:xfrm>
            <a:off x="5489255" y="796288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B339AF-535E-1C4C-ADF7-E14852943BD0}"/>
              </a:ext>
            </a:extLst>
          </p:cNvPr>
          <p:cNvSpPr/>
          <p:nvPr/>
        </p:nvSpPr>
        <p:spPr>
          <a:xfrm>
            <a:off x="5952027" y="796288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3F96BD-2B2B-B543-8AA2-6DC318BC5D28}"/>
              </a:ext>
            </a:extLst>
          </p:cNvPr>
          <p:cNvSpPr/>
          <p:nvPr/>
        </p:nvSpPr>
        <p:spPr>
          <a:xfrm>
            <a:off x="6426372" y="796288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F5334E-739B-A040-8C32-761BFB008936}"/>
              </a:ext>
            </a:extLst>
          </p:cNvPr>
          <p:cNvSpPr/>
          <p:nvPr/>
        </p:nvSpPr>
        <p:spPr>
          <a:xfrm>
            <a:off x="8125125" y="796288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159D3E-5EEC-DF4E-92CA-C8F113AE4F72}"/>
              </a:ext>
            </a:extLst>
          </p:cNvPr>
          <p:cNvSpPr/>
          <p:nvPr/>
        </p:nvSpPr>
        <p:spPr>
          <a:xfrm>
            <a:off x="8599474" y="796288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DF654D3-97EF-784C-A3AB-0A7CA8293387}"/>
              </a:ext>
            </a:extLst>
          </p:cNvPr>
          <p:cNvSpPr/>
          <p:nvPr/>
        </p:nvSpPr>
        <p:spPr>
          <a:xfrm>
            <a:off x="9073821" y="796288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19ED3A-9949-6440-BD80-F483EA4C844E}"/>
              </a:ext>
            </a:extLst>
          </p:cNvPr>
          <p:cNvSpPr/>
          <p:nvPr/>
        </p:nvSpPr>
        <p:spPr>
          <a:xfrm>
            <a:off x="9536593" y="796288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12630A-D4D4-E54B-9DBB-7C742C2BB876}"/>
              </a:ext>
            </a:extLst>
          </p:cNvPr>
          <p:cNvSpPr/>
          <p:nvPr/>
        </p:nvSpPr>
        <p:spPr>
          <a:xfrm>
            <a:off x="5038056" y="1590002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B50CE4-5ABF-E949-8470-CD1B169A9D80}"/>
              </a:ext>
            </a:extLst>
          </p:cNvPr>
          <p:cNvSpPr/>
          <p:nvPr/>
        </p:nvSpPr>
        <p:spPr>
          <a:xfrm>
            <a:off x="5489255" y="1590002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DD2C3C4-7D22-9540-B12A-C89311F9A825}"/>
              </a:ext>
            </a:extLst>
          </p:cNvPr>
          <p:cNvSpPr/>
          <p:nvPr/>
        </p:nvSpPr>
        <p:spPr>
          <a:xfrm>
            <a:off x="5952027" y="1590002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19FCCD-0711-964C-B037-8863E72BD092}"/>
              </a:ext>
            </a:extLst>
          </p:cNvPr>
          <p:cNvSpPr/>
          <p:nvPr/>
        </p:nvSpPr>
        <p:spPr>
          <a:xfrm>
            <a:off x="6426372" y="1590002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66565D-95B6-B34E-A457-AF2F2D3E5540}"/>
              </a:ext>
            </a:extLst>
          </p:cNvPr>
          <p:cNvSpPr/>
          <p:nvPr/>
        </p:nvSpPr>
        <p:spPr>
          <a:xfrm>
            <a:off x="8125125" y="1590002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FA89BE-8DB5-DA45-B70B-1D59DAAC072A}"/>
              </a:ext>
            </a:extLst>
          </p:cNvPr>
          <p:cNvSpPr/>
          <p:nvPr/>
        </p:nvSpPr>
        <p:spPr>
          <a:xfrm>
            <a:off x="8599474" y="1590002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0585B0-DD02-D245-8BDC-8FA309F0F10B}"/>
              </a:ext>
            </a:extLst>
          </p:cNvPr>
          <p:cNvSpPr/>
          <p:nvPr/>
        </p:nvSpPr>
        <p:spPr>
          <a:xfrm>
            <a:off x="9073821" y="1590002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8179BD-6CAB-2949-945A-4E567C9F6AEC}"/>
              </a:ext>
            </a:extLst>
          </p:cNvPr>
          <p:cNvSpPr/>
          <p:nvPr/>
        </p:nvSpPr>
        <p:spPr>
          <a:xfrm>
            <a:off x="9536593" y="1590002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7293E5-4D0F-DE41-94AF-39DADD998307}"/>
              </a:ext>
            </a:extLst>
          </p:cNvPr>
          <p:cNvSpPr txBox="1"/>
          <p:nvPr/>
        </p:nvSpPr>
        <p:spPr>
          <a:xfrm>
            <a:off x="715634" y="983464"/>
            <a:ext cx="3966618" cy="369332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B1: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1-2-3-4-5-6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C791AB-72CD-BF48-A95C-336515ED0ABD}"/>
              </a:ext>
            </a:extLst>
          </p:cNvPr>
          <p:cNvSpPr txBox="1"/>
          <p:nvPr/>
        </p:nvSpPr>
        <p:spPr>
          <a:xfrm>
            <a:off x="712061" y="2401357"/>
            <a:ext cx="3966618" cy="369332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(10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FC78F1-4A4D-894F-854C-EBB799E554C9}"/>
              </a:ext>
            </a:extLst>
          </p:cNvPr>
          <p:cNvSpPr txBox="1"/>
          <p:nvPr/>
        </p:nvSpPr>
        <p:spPr>
          <a:xfrm>
            <a:off x="712061" y="3581001"/>
            <a:ext cx="3966618" cy="646331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B3: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(15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64D04E0-4218-4243-B9CE-BA28933C36C2}"/>
              </a:ext>
            </a:extLst>
          </p:cNvPr>
          <p:cNvSpPr/>
          <p:nvPr/>
        </p:nvSpPr>
        <p:spPr>
          <a:xfrm>
            <a:off x="4917612" y="2963195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EAC78E1-2256-ED47-B24C-C85B64EBF8B4}"/>
              </a:ext>
            </a:extLst>
          </p:cNvPr>
          <p:cNvSpPr/>
          <p:nvPr/>
        </p:nvSpPr>
        <p:spPr>
          <a:xfrm>
            <a:off x="6422070" y="3806167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3333505-903D-1B4D-94F9-FA4CD07749BA}"/>
              </a:ext>
            </a:extLst>
          </p:cNvPr>
          <p:cNvSpPr/>
          <p:nvPr/>
        </p:nvSpPr>
        <p:spPr>
          <a:xfrm>
            <a:off x="7037686" y="2991771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B874BDC-EBC4-364F-85F4-C9B6D0792893}"/>
              </a:ext>
            </a:extLst>
          </p:cNvPr>
          <p:cNvSpPr/>
          <p:nvPr/>
        </p:nvSpPr>
        <p:spPr>
          <a:xfrm>
            <a:off x="8632487" y="3763305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2B51828-AAB6-F745-8F11-FCF83EF57C3B}"/>
              </a:ext>
            </a:extLst>
          </p:cNvPr>
          <p:cNvSpPr/>
          <p:nvPr/>
        </p:nvSpPr>
        <p:spPr>
          <a:xfrm>
            <a:off x="5424618" y="2963195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042E663-A87D-CB43-9BCB-C55A6DB21287}"/>
              </a:ext>
            </a:extLst>
          </p:cNvPr>
          <p:cNvSpPr/>
          <p:nvPr/>
        </p:nvSpPr>
        <p:spPr>
          <a:xfrm>
            <a:off x="5886164" y="3806167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58023B8-4CC3-044A-BFF0-915482DE1844}"/>
              </a:ext>
            </a:extLst>
          </p:cNvPr>
          <p:cNvSpPr/>
          <p:nvPr/>
        </p:nvSpPr>
        <p:spPr>
          <a:xfrm>
            <a:off x="7611778" y="2991771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B8C4ADB-13C1-5D49-9CCA-27072741C2C5}"/>
              </a:ext>
            </a:extLst>
          </p:cNvPr>
          <p:cNvSpPr/>
          <p:nvPr/>
        </p:nvSpPr>
        <p:spPr>
          <a:xfrm>
            <a:off x="8152709" y="3763305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284F3D5-A04D-324E-B7F9-99E2CDEA306E}"/>
              </a:ext>
            </a:extLst>
          </p:cNvPr>
          <p:cNvSpPr/>
          <p:nvPr/>
        </p:nvSpPr>
        <p:spPr>
          <a:xfrm>
            <a:off x="4917612" y="3432813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27C8424-CA12-8B46-A047-455D6B809B72}"/>
              </a:ext>
            </a:extLst>
          </p:cNvPr>
          <p:cNvSpPr/>
          <p:nvPr/>
        </p:nvSpPr>
        <p:spPr>
          <a:xfrm>
            <a:off x="6422070" y="4275785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D3D1BB4-0A35-5740-B57F-761ED17F8236}"/>
              </a:ext>
            </a:extLst>
          </p:cNvPr>
          <p:cNvSpPr/>
          <p:nvPr/>
        </p:nvSpPr>
        <p:spPr>
          <a:xfrm>
            <a:off x="7037686" y="3461389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B95636-544C-EE45-8BAE-4E6D8DDEC7EF}"/>
              </a:ext>
            </a:extLst>
          </p:cNvPr>
          <p:cNvSpPr/>
          <p:nvPr/>
        </p:nvSpPr>
        <p:spPr>
          <a:xfrm>
            <a:off x="8632487" y="4232923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2EDB2E4-F3DA-B84C-A5F0-4D3E09440631}"/>
              </a:ext>
            </a:extLst>
          </p:cNvPr>
          <p:cNvSpPr/>
          <p:nvPr/>
        </p:nvSpPr>
        <p:spPr>
          <a:xfrm>
            <a:off x="5424618" y="3432813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F915DDD-FD13-6B48-B2CF-3B23213150FB}"/>
              </a:ext>
            </a:extLst>
          </p:cNvPr>
          <p:cNvSpPr/>
          <p:nvPr/>
        </p:nvSpPr>
        <p:spPr>
          <a:xfrm>
            <a:off x="5886164" y="4275785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3B81E2C-B12C-A44A-86EC-E9BD6E81E56C}"/>
              </a:ext>
            </a:extLst>
          </p:cNvPr>
          <p:cNvSpPr/>
          <p:nvPr/>
        </p:nvSpPr>
        <p:spPr>
          <a:xfrm>
            <a:off x="7611778" y="3461389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0826CBD-F05C-754E-97BD-286C729CB448}"/>
              </a:ext>
            </a:extLst>
          </p:cNvPr>
          <p:cNvSpPr/>
          <p:nvPr/>
        </p:nvSpPr>
        <p:spPr>
          <a:xfrm>
            <a:off x="8152709" y="4232923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B95EB25-8C88-D04F-89E1-FD9038C174EB}"/>
              </a:ext>
            </a:extLst>
          </p:cNvPr>
          <p:cNvSpPr/>
          <p:nvPr/>
        </p:nvSpPr>
        <p:spPr>
          <a:xfrm>
            <a:off x="6900717" y="796288"/>
            <a:ext cx="428978" cy="4064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19BC4E0-6843-C14B-9395-C250DF091E3F}"/>
              </a:ext>
            </a:extLst>
          </p:cNvPr>
          <p:cNvSpPr/>
          <p:nvPr/>
        </p:nvSpPr>
        <p:spPr>
          <a:xfrm>
            <a:off x="6900717" y="1590002"/>
            <a:ext cx="428978" cy="4064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049A731-A3AA-4D45-BAEA-A1CF56D28C65}"/>
              </a:ext>
            </a:extLst>
          </p:cNvPr>
          <p:cNvSpPr/>
          <p:nvPr/>
        </p:nvSpPr>
        <p:spPr>
          <a:xfrm>
            <a:off x="9999365" y="796288"/>
            <a:ext cx="428978" cy="4064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7CBEF02-0B66-2D40-A449-09AA1EED02CA}"/>
              </a:ext>
            </a:extLst>
          </p:cNvPr>
          <p:cNvSpPr/>
          <p:nvPr/>
        </p:nvSpPr>
        <p:spPr>
          <a:xfrm>
            <a:off x="9999365" y="1590002"/>
            <a:ext cx="428978" cy="4064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428154E-8F06-944C-8050-A16D50D6EF4A}"/>
              </a:ext>
            </a:extLst>
          </p:cNvPr>
          <p:cNvSpPr/>
          <p:nvPr/>
        </p:nvSpPr>
        <p:spPr>
          <a:xfrm>
            <a:off x="9224808" y="2991775"/>
            <a:ext cx="428978" cy="4064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59DE91B-DC51-D648-BA4F-0742D5E70374}"/>
              </a:ext>
            </a:extLst>
          </p:cNvPr>
          <p:cNvSpPr/>
          <p:nvPr/>
        </p:nvSpPr>
        <p:spPr>
          <a:xfrm>
            <a:off x="9224808" y="3461393"/>
            <a:ext cx="428978" cy="4064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0DFE6F9-0564-8740-8B93-19854AE71F77}"/>
              </a:ext>
            </a:extLst>
          </p:cNvPr>
          <p:cNvSpPr/>
          <p:nvPr/>
        </p:nvSpPr>
        <p:spPr>
          <a:xfrm>
            <a:off x="9708104" y="2991775"/>
            <a:ext cx="428978" cy="4064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6796797-D184-ED49-AEFF-2F72E523ACC9}"/>
              </a:ext>
            </a:extLst>
          </p:cNvPr>
          <p:cNvSpPr/>
          <p:nvPr/>
        </p:nvSpPr>
        <p:spPr>
          <a:xfrm>
            <a:off x="9708104" y="3461393"/>
            <a:ext cx="428978" cy="4064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410DFEB-89B2-7E4D-B5B7-B163CB093984}"/>
              </a:ext>
            </a:extLst>
          </p:cNvPr>
          <p:cNvSpPr/>
          <p:nvPr/>
        </p:nvSpPr>
        <p:spPr>
          <a:xfrm>
            <a:off x="7366201" y="796288"/>
            <a:ext cx="428978" cy="4064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688987B-FB32-5345-8169-FD9A94FE6DCF}"/>
              </a:ext>
            </a:extLst>
          </p:cNvPr>
          <p:cNvSpPr/>
          <p:nvPr/>
        </p:nvSpPr>
        <p:spPr>
          <a:xfrm>
            <a:off x="7366201" y="1590002"/>
            <a:ext cx="428978" cy="4064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DEB6896-4236-DE4D-8122-939F45599815}"/>
              </a:ext>
            </a:extLst>
          </p:cNvPr>
          <p:cNvSpPr/>
          <p:nvPr/>
        </p:nvSpPr>
        <p:spPr>
          <a:xfrm>
            <a:off x="10470628" y="796288"/>
            <a:ext cx="428978" cy="4064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C9EA384-738B-7742-A50A-CC1BCB5DB4AF}"/>
              </a:ext>
            </a:extLst>
          </p:cNvPr>
          <p:cNvSpPr/>
          <p:nvPr/>
        </p:nvSpPr>
        <p:spPr>
          <a:xfrm>
            <a:off x="10470628" y="1590002"/>
            <a:ext cx="428978" cy="4064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E5F8F65-CD5B-DB47-8958-17EFE1707529}"/>
              </a:ext>
            </a:extLst>
          </p:cNvPr>
          <p:cNvSpPr/>
          <p:nvPr/>
        </p:nvSpPr>
        <p:spPr>
          <a:xfrm>
            <a:off x="10317974" y="3715972"/>
            <a:ext cx="428978" cy="4064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EF39C85-C97A-3246-B71E-2BA0CB70EFAB}"/>
              </a:ext>
            </a:extLst>
          </p:cNvPr>
          <p:cNvSpPr/>
          <p:nvPr/>
        </p:nvSpPr>
        <p:spPr>
          <a:xfrm>
            <a:off x="10317974" y="4185590"/>
            <a:ext cx="428978" cy="4064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A781EC3-9517-BE47-AC66-2CADB5F939F8}"/>
              </a:ext>
            </a:extLst>
          </p:cNvPr>
          <p:cNvSpPr/>
          <p:nvPr/>
        </p:nvSpPr>
        <p:spPr>
          <a:xfrm>
            <a:off x="10801270" y="3715972"/>
            <a:ext cx="428978" cy="4064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F4B5587-8401-8348-BD79-3EB2C8159677}"/>
              </a:ext>
            </a:extLst>
          </p:cNvPr>
          <p:cNvSpPr/>
          <p:nvPr/>
        </p:nvSpPr>
        <p:spPr>
          <a:xfrm>
            <a:off x="10801270" y="4185590"/>
            <a:ext cx="428978" cy="4064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88909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A72B0F7-9E21-5948-92B2-8A43E6D7B248}"/>
              </a:ext>
            </a:extLst>
          </p:cNvPr>
          <p:cNvSpPr/>
          <p:nvPr/>
        </p:nvSpPr>
        <p:spPr>
          <a:xfrm>
            <a:off x="5038056" y="796288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F18684-5E5F-3B44-B7B6-AFEC88A5B551}"/>
              </a:ext>
            </a:extLst>
          </p:cNvPr>
          <p:cNvSpPr/>
          <p:nvPr/>
        </p:nvSpPr>
        <p:spPr>
          <a:xfrm>
            <a:off x="5489255" y="796288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B339AF-535E-1C4C-ADF7-E14852943BD0}"/>
              </a:ext>
            </a:extLst>
          </p:cNvPr>
          <p:cNvSpPr/>
          <p:nvPr/>
        </p:nvSpPr>
        <p:spPr>
          <a:xfrm>
            <a:off x="5952027" y="796288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3F96BD-2B2B-B543-8AA2-6DC318BC5D28}"/>
              </a:ext>
            </a:extLst>
          </p:cNvPr>
          <p:cNvSpPr/>
          <p:nvPr/>
        </p:nvSpPr>
        <p:spPr>
          <a:xfrm>
            <a:off x="6426372" y="796288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F5334E-739B-A040-8C32-761BFB008936}"/>
              </a:ext>
            </a:extLst>
          </p:cNvPr>
          <p:cNvSpPr/>
          <p:nvPr/>
        </p:nvSpPr>
        <p:spPr>
          <a:xfrm>
            <a:off x="8125125" y="796288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159D3E-5EEC-DF4E-92CA-C8F113AE4F72}"/>
              </a:ext>
            </a:extLst>
          </p:cNvPr>
          <p:cNvSpPr/>
          <p:nvPr/>
        </p:nvSpPr>
        <p:spPr>
          <a:xfrm>
            <a:off x="8599474" y="796288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DF654D3-97EF-784C-A3AB-0A7CA8293387}"/>
              </a:ext>
            </a:extLst>
          </p:cNvPr>
          <p:cNvSpPr/>
          <p:nvPr/>
        </p:nvSpPr>
        <p:spPr>
          <a:xfrm>
            <a:off x="9073821" y="796288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19ED3A-9949-6440-BD80-F483EA4C844E}"/>
              </a:ext>
            </a:extLst>
          </p:cNvPr>
          <p:cNvSpPr/>
          <p:nvPr/>
        </p:nvSpPr>
        <p:spPr>
          <a:xfrm>
            <a:off x="9536593" y="796288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12630A-D4D4-E54B-9DBB-7C742C2BB876}"/>
              </a:ext>
            </a:extLst>
          </p:cNvPr>
          <p:cNvSpPr/>
          <p:nvPr/>
        </p:nvSpPr>
        <p:spPr>
          <a:xfrm>
            <a:off x="5038056" y="1590002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B50CE4-5ABF-E949-8470-CD1B169A9D80}"/>
              </a:ext>
            </a:extLst>
          </p:cNvPr>
          <p:cNvSpPr/>
          <p:nvPr/>
        </p:nvSpPr>
        <p:spPr>
          <a:xfrm>
            <a:off x="5489255" y="1590002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DD2C3C4-7D22-9540-B12A-C89311F9A825}"/>
              </a:ext>
            </a:extLst>
          </p:cNvPr>
          <p:cNvSpPr/>
          <p:nvPr/>
        </p:nvSpPr>
        <p:spPr>
          <a:xfrm>
            <a:off x="5952027" y="1590002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19FCCD-0711-964C-B037-8863E72BD092}"/>
              </a:ext>
            </a:extLst>
          </p:cNvPr>
          <p:cNvSpPr/>
          <p:nvPr/>
        </p:nvSpPr>
        <p:spPr>
          <a:xfrm>
            <a:off x="6426372" y="1590002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66565D-95B6-B34E-A457-AF2F2D3E5540}"/>
              </a:ext>
            </a:extLst>
          </p:cNvPr>
          <p:cNvSpPr/>
          <p:nvPr/>
        </p:nvSpPr>
        <p:spPr>
          <a:xfrm>
            <a:off x="8125125" y="1590002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FA89BE-8DB5-DA45-B70B-1D59DAAC072A}"/>
              </a:ext>
            </a:extLst>
          </p:cNvPr>
          <p:cNvSpPr/>
          <p:nvPr/>
        </p:nvSpPr>
        <p:spPr>
          <a:xfrm>
            <a:off x="8599474" y="1590002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0585B0-DD02-D245-8BDC-8FA309F0F10B}"/>
              </a:ext>
            </a:extLst>
          </p:cNvPr>
          <p:cNvSpPr/>
          <p:nvPr/>
        </p:nvSpPr>
        <p:spPr>
          <a:xfrm>
            <a:off x="9073821" y="1590002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8179BD-6CAB-2949-945A-4E567C9F6AEC}"/>
              </a:ext>
            </a:extLst>
          </p:cNvPr>
          <p:cNvSpPr/>
          <p:nvPr/>
        </p:nvSpPr>
        <p:spPr>
          <a:xfrm>
            <a:off x="9536593" y="1590002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7293E5-4D0F-DE41-94AF-39DADD998307}"/>
              </a:ext>
            </a:extLst>
          </p:cNvPr>
          <p:cNvSpPr txBox="1"/>
          <p:nvPr/>
        </p:nvSpPr>
        <p:spPr>
          <a:xfrm>
            <a:off x="715634" y="983464"/>
            <a:ext cx="3966618" cy="369332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B1: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1-2-3-4-5-6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C791AB-72CD-BF48-A95C-336515ED0ABD}"/>
              </a:ext>
            </a:extLst>
          </p:cNvPr>
          <p:cNvSpPr txBox="1"/>
          <p:nvPr/>
        </p:nvSpPr>
        <p:spPr>
          <a:xfrm>
            <a:off x="712061" y="2401357"/>
            <a:ext cx="3966618" cy="369332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(10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FC78F1-4A4D-894F-854C-EBB799E554C9}"/>
              </a:ext>
            </a:extLst>
          </p:cNvPr>
          <p:cNvSpPr txBox="1"/>
          <p:nvPr/>
        </p:nvSpPr>
        <p:spPr>
          <a:xfrm>
            <a:off x="712061" y="3581001"/>
            <a:ext cx="3966618" cy="646331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B3: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(15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64D04E0-4218-4243-B9CE-BA28933C36C2}"/>
              </a:ext>
            </a:extLst>
          </p:cNvPr>
          <p:cNvSpPr/>
          <p:nvPr/>
        </p:nvSpPr>
        <p:spPr>
          <a:xfrm>
            <a:off x="4917612" y="2963195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EAC78E1-2256-ED47-B24C-C85B64EBF8B4}"/>
              </a:ext>
            </a:extLst>
          </p:cNvPr>
          <p:cNvSpPr/>
          <p:nvPr/>
        </p:nvSpPr>
        <p:spPr>
          <a:xfrm>
            <a:off x="6422070" y="3806167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3333505-903D-1B4D-94F9-FA4CD07749BA}"/>
              </a:ext>
            </a:extLst>
          </p:cNvPr>
          <p:cNvSpPr/>
          <p:nvPr/>
        </p:nvSpPr>
        <p:spPr>
          <a:xfrm>
            <a:off x="7037686" y="2991771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B874BDC-EBC4-364F-85F4-C9B6D0792893}"/>
              </a:ext>
            </a:extLst>
          </p:cNvPr>
          <p:cNvSpPr/>
          <p:nvPr/>
        </p:nvSpPr>
        <p:spPr>
          <a:xfrm>
            <a:off x="8632487" y="3763305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2B51828-AAB6-F745-8F11-FCF83EF57C3B}"/>
              </a:ext>
            </a:extLst>
          </p:cNvPr>
          <p:cNvSpPr/>
          <p:nvPr/>
        </p:nvSpPr>
        <p:spPr>
          <a:xfrm>
            <a:off x="5424618" y="2963195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042E663-A87D-CB43-9BCB-C55A6DB21287}"/>
              </a:ext>
            </a:extLst>
          </p:cNvPr>
          <p:cNvSpPr/>
          <p:nvPr/>
        </p:nvSpPr>
        <p:spPr>
          <a:xfrm>
            <a:off x="5886164" y="3806167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58023B8-4CC3-044A-BFF0-915482DE1844}"/>
              </a:ext>
            </a:extLst>
          </p:cNvPr>
          <p:cNvSpPr/>
          <p:nvPr/>
        </p:nvSpPr>
        <p:spPr>
          <a:xfrm>
            <a:off x="7611778" y="2991771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B8C4ADB-13C1-5D49-9CCA-27072741C2C5}"/>
              </a:ext>
            </a:extLst>
          </p:cNvPr>
          <p:cNvSpPr/>
          <p:nvPr/>
        </p:nvSpPr>
        <p:spPr>
          <a:xfrm>
            <a:off x="8152709" y="3763305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284F3D5-A04D-324E-B7F9-99E2CDEA306E}"/>
              </a:ext>
            </a:extLst>
          </p:cNvPr>
          <p:cNvSpPr/>
          <p:nvPr/>
        </p:nvSpPr>
        <p:spPr>
          <a:xfrm>
            <a:off x="4917612" y="3432813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27C8424-CA12-8B46-A047-455D6B809B72}"/>
              </a:ext>
            </a:extLst>
          </p:cNvPr>
          <p:cNvSpPr/>
          <p:nvPr/>
        </p:nvSpPr>
        <p:spPr>
          <a:xfrm>
            <a:off x="6422070" y="4275785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D3D1BB4-0A35-5740-B57F-761ED17F8236}"/>
              </a:ext>
            </a:extLst>
          </p:cNvPr>
          <p:cNvSpPr/>
          <p:nvPr/>
        </p:nvSpPr>
        <p:spPr>
          <a:xfrm>
            <a:off x="7037686" y="3461389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B95636-544C-EE45-8BAE-4E6D8DDEC7EF}"/>
              </a:ext>
            </a:extLst>
          </p:cNvPr>
          <p:cNvSpPr/>
          <p:nvPr/>
        </p:nvSpPr>
        <p:spPr>
          <a:xfrm>
            <a:off x="8632487" y="4232923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2EDB2E4-F3DA-B84C-A5F0-4D3E09440631}"/>
              </a:ext>
            </a:extLst>
          </p:cNvPr>
          <p:cNvSpPr/>
          <p:nvPr/>
        </p:nvSpPr>
        <p:spPr>
          <a:xfrm>
            <a:off x="5424618" y="3432813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F915DDD-FD13-6B48-B2CF-3B23213150FB}"/>
              </a:ext>
            </a:extLst>
          </p:cNvPr>
          <p:cNvSpPr/>
          <p:nvPr/>
        </p:nvSpPr>
        <p:spPr>
          <a:xfrm>
            <a:off x="5886164" y="4275785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3B81E2C-B12C-A44A-86EC-E9BD6E81E56C}"/>
              </a:ext>
            </a:extLst>
          </p:cNvPr>
          <p:cNvSpPr/>
          <p:nvPr/>
        </p:nvSpPr>
        <p:spPr>
          <a:xfrm>
            <a:off x="7611778" y="3461389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0826CBD-F05C-754E-97BD-286C729CB448}"/>
              </a:ext>
            </a:extLst>
          </p:cNvPr>
          <p:cNvSpPr/>
          <p:nvPr/>
        </p:nvSpPr>
        <p:spPr>
          <a:xfrm>
            <a:off x="8152709" y="4232923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77E1753-FE39-1242-8899-87D6648F2843}"/>
              </a:ext>
            </a:extLst>
          </p:cNvPr>
          <p:cNvSpPr txBox="1"/>
          <p:nvPr/>
        </p:nvSpPr>
        <p:spPr>
          <a:xfrm>
            <a:off x="712061" y="5226491"/>
            <a:ext cx="3966618" cy="646331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B4: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(15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806BE7B-06AE-FD49-9789-68AF026E2A37}"/>
              </a:ext>
            </a:extLst>
          </p:cNvPr>
          <p:cNvSpPr/>
          <p:nvPr/>
        </p:nvSpPr>
        <p:spPr>
          <a:xfrm>
            <a:off x="5031914" y="5180191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594326C-2F01-8A4F-802C-1B8A62E41127}"/>
              </a:ext>
            </a:extLst>
          </p:cNvPr>
          <p:cNvSpPr/>
          <p:nvPr/>
        </p:nvSpPr>
        <p:spPr>
          <a:xfrm>
            <a:off x="5031914" y="5646187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33C6BC-DEE3-C349-9152-9E7F9F60C540}"/>
              </a:ext>
            </a:extLst>
          </p:cNvPr>
          <p:cNvSpPr/>
          <p:nvPr/>
        </p:nvSpPr>
        <p:spPr>
          <a:xfrm>
            <a:off x="5538920" y="5180191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E733126-7B0B-D942-BA92-F0AE8E57726A}"/>
              </a:ext>
            </a:extLst>
          </p:cNvPr>
          <p:cNvSpPr/>
          <p:nvPr/>
        </p:nvSpPr>
        <p:spPr>
          <a:xfrm>
            <a:off x="5525979" y="5646187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E90FA77-15B5-9C48-966A-E7B534C427E1}"/>
              </a:ext>
            </a:extLst>
          </p:cNvPr>
          <p:cNvSpPr/>
          <p:nvPr/>
        </p:nvSpPr>
        <p:spPr>
          <a:xfrm>
            <a:off x="6443382" y="5646187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2E88B2C-9480-024F-9E59-74EA9A89B59F}"/>
              </a:ext>
            </a:extLst>
          </p:cNvPr>
          <p:cNvSpPr/>
          <p:nvPr/>
        </p:nvSpPr>
        <p:spPr>
          <a:xfrm>
            <a:off x="6443382" y="5187770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9BF6128-4E7E-0F40-B824-1090E2376288}"/>
              </a:ext>
            </a:extLst>
          </p:cNvPr>
          <p:cNvSpPr/>
          <p:nvPr/>
        </p:nvSpPr>
        <p:spPr>
          <a:xfrm>
            <a:off x="6950388" y="5187770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7025361-CB63-E048-9FFE-85CA36C9EF79}"/>
              </a:ext>
            </a:extLst>
          </p:cNvPr>
          <p:cNvSpPr/>
          <p:nvPr/>
        </p:nvSpPr>
        <p:spPr>
          <a:xfrm>
            <a:off x="6950388" y="5623322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CA39BB6-A4FA-0E4D-B859-5961B6AAA6C0}"/>
              </a:ext>
            </a:extLst>
          </p:cNvPr>
          <p:cNvSpPr/>
          <p:nvPr/>
        </p:nvSpPr>
        <p:spPr>
          <a:xfrm>
            <a:off x="7900010" y="5180191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0F24A0C-8901-304F-A6FF-B635AA757DB9}"/>
              </a:ext>
            </a:extLst>
          </p:cNvPr>
          <p:cNvSpPr/>
          <p:nvPr/>
        </p:nvSpPr>
        <p:spPr>
          <a:xfrm>
            <a:off x="8381069" y="5180191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FF1DDE3-142D-B14E-8DC7-C3F63699CC8B}"/>
              </a:ext>
            </a:extLst>
          </p:cNvPr>
          <p:cNvSpPr/>
          <p:nvPr/>
        </p:nvSpPr>
        <p:spPr>
          <a:xfrm>
            <a:off x="8385859" y="5646187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0DC2804-8C76-3747-962E-8E149CAF4B74}"/>
              </a:ext>
            </a:extLst>
          </p:cNvPr>
          <p:cNvSpPr/>
          <p:nvPr/>
        </p:nvSpPr>
        <p:spPr>
          <a:xfrm>
            <a:off x="7900010" y="5646187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C85D664-B097-C44A-84F0-006A9DCFAF3E}"/>
              </a:ext>
            </a:extLst>
          </p:cNvPr>
          <p:cNvSpPr/>
          <p:nvPr/>
        </p:nvSpPr>
        <p:spPr>
          <a:xfrm>
            <a:off x="9452880" y="5180191"/>
            <a:ext cx="428978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2F44EE2-C2BF-4D42-ACEF-5316BA506CF7}"/>
              </a:ext>
            </a:extLst>
          </p:cNvPr>
          <p:cNvSpPr/>
          <p:nvPr/>
        </p:nvSpPr>
        <p:spPr>
          <a:xfrm>
            <a:off x="9932658" y="5180191"/>
            <a:ext cx="428978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CC664CB-1409-F746-8CFB-40854E408ECF}"/>
              </a:ext>
            </a:extLst>
          </p:cNvPr>
          <p:cNvSpPr/>
          <p:nvPr/>
        </p:nvSpPr>
        <p:spPr>
          <a:xfrm>
            <a:off x="9932658" y="5646187"/>
            <a:ext cx="428978" cy="406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E8AE0CC-619E-6046-B3BC-6DED0C529C82}"/>
              </a:ext>
            </a:extLst>
          </p:cNvPr>
          <p:cNvSpPr/>
          <p:nvPr/>
        </p:nvSpPr>
        <p:spPr>
          <a:xfrm>
            <a:off x="9452880" y="5646187"/>
            <a:ext cx="42897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B95EB25-8C88-D04F-89E1-FD9038C174EB}"/>
              </a:ext>
            </a:extLst>
          </p:cNvPr>
          <p:cNvSpPr/>
          <p:nvPr/>
        </p:nvSpPr>
        <p:spPr>
          <a:xfrm>
            <a:off x="6900717" y="796288"/>
            <a:ext cx="428978" cy="4064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19BC4E0-6843-C14B-9395-C250DF091E3F}"/>
              </a:ext>
            </a:extLst>
          </p:cNvPr>
          <p:cNvSpPr/>
          <p:nvPr/>
        </p:nvSpPr>
        <p:spPr>
          <a:xfrm>
            <a:off x="6900717" y="1590002"/>
            <a:ext cx="428978" cy="4064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049A731-A3AA-4D45-BAEA-A1CF56D28C65}"/>
              </a:ext>
            </a:extLst>
          </p:cNvPr>
          <p:cNvSpPr/>
          <p:nvPr/>
        </p:nvSpPr>
        <p:spPr>
          <a:xfrm>
            <a:off x="9999365" y="796288"/>
            <a:ext cx="428978" cy="4064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7CBEF02-0B66-2D40-A449-09AA1EED02CA}"/>
              </a:ext>
            </a:extLst>
          </p:cNvPr>
          <p:cNvSpPr/>
          <p:nvPr/>
        </p:nvSpPr>
        <p:spPr>
          <a:xfrm>
            <a:off x="9999365" y="1590002"/>
            <a:ext cx="428978" cy="4064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428154E-8F06-944C-8050-A16D50D6EF4A}"/>
              </a:ext>
            </a:extLst>
          </p:cNvPr>
          <p:cNvSpPr/>
          <p:nvPr/>
        </p:nvSpPr>
        <p:spPr>
          <a:xfrm>
            <a:off x="9224808" y="2991775"/>
            <a:ext cx="428978" cy="4064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59DE91B-DC51-D648-BA4F-0742D5E70374}"/>
              </a:ext>
            </a:extLst>
          </p:cNvPr>
          <p:cNvSpPr/>
          <p:nvPr/>
        </p:nvSpPr>
        <p:spPr>
          <a:xfrm>
            <a:off x="9224808" y="3461393"/>
            <a:ext cx="428978" cy="4064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0DFE6F9-0564-8740-8B93-19854AE71F77}"/>
              </a:ext>
            </a:extLst>
          </p:cNvPr>
          <p:cNvSpPr/>
          <p:nvPr/>
        </p:nvSpPr>
        <p:spPr>
          <a:xfrm>
            <a:off x="9708104" y="2991775"/>
            <a:ext cx="428978" cy="4064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6796797-D184-ED49-AEFF-2F72E523ACC9}"/>
              </a:ext>
            </a:extLst>
          </p:cNvPr>
          <p:cNvSpPr/>
          <p:nvPr/>
        </p:nvSpPr>
        <p:spPr>
          <a:xfrm>
            <a:off x="9708104" y="3461393"/>
            <a:ext cx="428978" cy="4064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21E284E-BC94-4241-9804-5AA731B768EE}"/>
              </a:ext>
            </a:extLst>
          </p:cNvPr>
          <p:cNvSpPr/>
          <p:nvPr/>
        </p:nvSpPr>
        <p:spPr>
          <a:xfrm>
            <a:off x="5031914" y="6092278"/>
            <a:ext cx="428978" cy="4064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DFE5CE1-E275-724F-B1D0-4CE3C0DED36D}"/>
              </a:ext>
            </a:extLst>
          </p:cNvPr>
          <p:cNvSpPr/>
          <p:nvPr/>
        </p:nvSpPr>
        <p:spPr>
          <a:xfrm>
            <a:off x="6443382" y="6104604"/>
            <a:ext cx="428978" cy="4064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4D6B631-F0C7-D742-AE6F-601E93932B29}"/>
              </a:ext>
            </a:extLst>
          </p:cNvPr>
          <p:cNvSpPr/>
          <p:nvPr/>
        </p:nvSpPr>
        <p:spPr>
          <a:xfrm>
            <a:off x="7900010" y="6110048"/>
            <a:ext cx="428978" cy="4064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CC424FD-040A-3346-908F-1B57C4BC3C51}"/>
              </a:ext>
            </a:extLst>
          </p:cNvPr>
          <p:cNvSpPr/>
          <p:nvPr/>
        </p:nvSpPr>
        <p:spPr>
          <a:xfrm>
            <a:off x="9467648" y="6112183"/>
            <a:ext cx="428978" cy="4064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410DFEB-89B2-7E4D-B5B7-B163CB093984}"/>
              </a:ext>
            </a:extLst>
          </p:cNvPr>
          <p:cNvSpPr/>
          <p:nvPr/>
        </p:nvSpPr>
        <p:spPr>
          <a:xfrm>
            <a:off x="7366201" y="796288"/>
            <a:ext cx="428978" cy="4064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688987B-FB32-5345-8169-FD9A94FE6DCF}"/>
              </a:ext>
            </a:extLst>
          </p:cNvPr>
          <p:cNvSpPr/>
          <p:nvPr/>
        </p:nvSpPr>
        <p:spPr>
          <a:xfrm>
            <a:off x="7366201" y="1590002"/>
            <a:ext cx="428978" cy="4064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DEB6896-4236-DE4D-8122-939F45599815}"/>
              </a:ext>
            </a:extLst>
          </p:cNvPr>
          <p:cNvSpPr/>
          <p:nvPr/>
        </p:nvSpPr>
        <p:spPr>
          <a:xfrm>
            <a:off x="10470628" y="796288"/>
            <a:ext cx="428978" cy="4064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C9EA384-738B-7742-A50A-CC1BCB5DB4AF}"/>
              </a:ext>
            </a:extLst>
          </p:cNvPr>
          <p:cNvSpPr/>
          <p:nvPr/>
        </p:nvSpPr>
        <p:spPr>
          <a:xfrm>
            <a:off x="10470628" y="1590002"/>
            <a:ext cx="428978" cy="4064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E5F8F65-CD5B-DB47-8958-17EFE1707529}"/>
              </a:ext>
            </a:extLst>
          </p:cNvPr>
          <p:cNvSpPr/>
          <p:nvPr/>
        </p:nvSpPr>
        <p:spPr>
          <a:xfrm>
            <a:off x="10317974" y="3715972"/>
            <a:ext cx="428978" cy="4064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EF39C85-C97A-3246-B71E-2BA0CB70EFAB}"/>
              </a:ext>
            </a:extLst>
          </p:cNvPr>
          <p:cNvSpPr/>
          <p:nvPr/>
        </p:nvSpPr>
        <p:spPr>
          <a:xfrm>
            <a:off x="10317974" y="4185590"/>
            <a:ext cx="428978" cy="4064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A781EC3-9517-BE47-AC66-2CADB5F939F8}"/>
              </a:ext>
            </a:extLst>
          </p:cNvPr>
          <p:cNvSpPr/>
          <p:nvPr/>
        </p:nvSpPr>
        <p:spPr>
          <a:xfrm>
            <a:off x="10801270" y="3715972"/>
            <a:ext cx="428978" cy="4064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F4B5587-8401-8348-BD79-3EB2C8159677}"/>
              </a:ext>
            </a:extLst>
          </p:cNvPr>
          <p:cNvSpPr/>
          <p:nvPr/>
        </p:nvSpPr>
        <p:spPr>
          <a:xfrm>
            <a:off x="10801270" y="4185590"/>
            <a:ext cx="428978" cy="4064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BDAAEC7-DF4C-4745-BF06-1D014A9ACBFA}"/>
              </a:ext>
            </a:extLst>
          </p:cNvPr>
          <p:cNvSpPr/>
          <p:nvPr/>
        </p:nvSpPr>
        <p:spPr>
          <a:xfrm>
            <a:off x="5523049" y="6121892"/>
            <a:ext cx="428978" cy="4064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DA94D87-9459-BE43-BA15-257C4B895A4F}"/>
              </a:ext>
            </a:extLst>
          </p:cNvPr>
          <p:cNvSpPr/>
          <p:nvPr/>
        </p:nvSpPr>
        <p:spPr>
          <a:xfrm>
            <a:off x="6950388" y="6095761"/>
            <a:ext cx="428978" cy="4064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67CB438-2B0E-D84C-805C-29D0B5CB910A}"/>
              </a:ext>
            </a:extLst>
          </p:cNvPr>
          <p:cNvSpPr/>
          <p:nvPr/>
        </p:nvSpPr>
        <p:spPr>
          <a:xfrm>
            <a:off x="8391365" y="6125634"/>
            <a:ext cx="428978" cy="4064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0B812CB-90BB-8B4C-BAFD-39CD3E89A918}"/>
              </a:ext>
            </a:extLst>
          </p:cNvPr>
          <p:cNvSpPr/>
          <p:nvPr/>
        </p:nvSpPr>
        <p:spPr>
          <a:xfrm>
            <a:off x="9959003" y="6121892"/>
            <a:ext cx="428978" cy="4064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5622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5D9FEF-5B6B-8E4A-8E15-8F681DE93F80}"/>
              </a:ext>
            </a:extLst>
          </p:cNvPr>
          <p:cNvCxnSpPr>
            <a:cxnSpLocks/>
          </p:cNvCxnSpPr>
          <p:nvPr/>
        </p:nvCxnSpPr>
        <p:spPr>
          <a:xfrm>
            <a:off x="3078866" y="6319443"/>
            <a:ext cx="592623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DDBD6D-B145-5D43-9E41-89A50925CC87}"/>
              </a:ext>
            </a:extLst>
          </p:cNvPr>
          <p:cNvSpPr txBox="1"/>
          <p:nvPr/>
        </p:nvSpPr>
        <p:spPr>
          <a:xfrm>
            <a:off x="9171651" y="613477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Thời</a:t>
            </a:r>
            <a:r>
              <a:rPr lang="en-US" i="1" dirty="0"/>
              <a:t> </a:t>
            </a:r>
            <a:r>
              <a:rPr lang="en-US" i="1" dirty="0" err="1"/>
              <a:t>gian</a:t>
            </a:r>
            <a:endParaRPr lang="en-US" i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C730D-BCDB-D14B-B293-3658C3266D77}"/>
              </a:ext>
            </a:extLst>
          </p:cNvPr>
          <p:cNvCxnSpPr>
            <a:cxnSpLocks/>
          </p:cNvCxnSpPr>
          <p:nvPr/>
        </p:nvCxnSpPr>
        <p:spPr>
          <a:xfrm>
            <a:off x="6107575" y="927996"/>
            <a:ext cx="0" cy="537776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F0A420-C97C-2945-9A5D-C48B6D1651A8}"/>
              </a:ext>
            </a:extLst>
          </p:cNvPr>
          <p:cNvSpPr txBox="1"/>
          <p:nvPr/>
        </p:nvSpPr>
        <p:spPr>
          <a:xfrm>
            <a:off x="4134793" y="6470521"/>
            <a:ext cx="393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Thời</a:t>
            </a:r>
            <a:r>
              <a:rPr lang="en-US" i="1" dirty="0"/>
              <a:t> </a:t>
            </a:r>
            <a:r>
              <a:rPr lang="en-US" i="1" dirty="0" err="1"/>
              <a:t>điểm</a:t>
            </a:r>
            <a:r>
              <a:rPr lang="en-US" i="1" dirty="0"/>
              <a:t> </a:t>
            </a:r>
            <a:r>
              <a:rPr lang="en-US" i="1" dirty="0" err="1"/>
              <a:t>bắt</a:t>
            </a:r>
            <a:r>
              <a:rPr lang="en-US" i="1" dirty="0"/>
              <a:t> </a:t>
            </a:r>
            <a:r>
              <a:rPr lang="en-US" i="1" dirty="0" err="1"/>
              <a:t>đầu</a:t>
            </a:r>
            <a:r>
              <a:rPr lang="en-US" i="1" dirty="0"/>
              <a:t> </a:t>
            </a:r>
            <a:r>
              <a:rPr lang="en-US" i="1" dirty="0" err="1"/>
              <a:t>thực</a:t>
            </a:r>
            <a:r>
              <a:rPr lang="en-US" i="1" dirty="0"/>
              <a:t> </a:t>
            </a:r>
            <a:r>
              <a:rPr lang="en-US" i="1" dirty="0" err="1"/>
              <a:t>hiện</a:t>
            </a:r>
            <a:r>
              <a:rPr lang="en-US" i="1" dirty="0"/>
              <a:t> </a:t>
            </a:r>
            <a:r>
              <a:rPr lang="en-US" i="1" dirty="0" err="1"/>
              <a:t>nghiên</a:t>
            </a:r>
            <a:r>
              <a:rPr lang="en-US" i="1" dirty="0"/>
              <a:t> </a:t>
            </a:r>
            <a:r>
              <a:rPr lang="en-US" i="1" dirty="0" err="1"/>
              <a:t>cứu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35775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rance revokes decree authorising use of hydroxychloroquine to treat  Covid-19">
            <a:extLst>
              <a:ext uri="{FF2B5EF4-FFF2-40B4-BE49-F238E27FC236}">
                <a16:creationId xmlns:a16="http://schemas.microsoft.com/office/drawing/2014/main" id="{F68280D1-C7DD-7F43-B78C-53220772E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610" y="839449"/>
            <a:ext cx="3389026" cy="33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rolonged QT interval - Mayo Clinic">
            <a:extLst>
              <a:ext uri="{FF2B5EF4-FFF2-40B4-BE49-F238E27FC236}">
                <a16:creationId xmlns:a16="http://schemas.microsoft.com/office/drawing/2014/main" id="{4D2381E3-1439-F94E-9657-1E7975308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410" y="1878975"/>
            <a:ext cx="5943600" cy="469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149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rance revokes decree authorising use of hydroxychloroquine to treat  Covid-19">
            <a:extLst>
              <a:ext uri="{FF2B5EF4-FFF2-40B4-BE49-F238E27FC236}">
                <a16:creationId xmlns:a16="http://schemas.microsoft.com/office/drawing/2014/main" id="{F68280D1-C7DD-7F43-B78C-53220772E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610" y="839449"/>
            <a:ext cx="3389026" cy="33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520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longed QT interval - Mayo Clinic">
            <a:extLst>
              <a:ext uri="{FF2B5EF4-FFF2-40B4-BE49-F238E27FC236}">
                <a16:creationId xmlns:a16="http://schemas.microsoft.com/office/drawing/2014/main" id="{C8501E3D-AC30-4444-A715-C3618D5C9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079500"/>
            <a:ext cx="5943600" cy="469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257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irst in Human: Covid-19 Vaccines &amp; Tales of Phase 1 Clinical Trials Past -  Absolutely Maybe">
            <a:extLst>
              <a:ext uri="{FF2B5EF4-FFF2-40B4-BE49-F238E27FC236}">
                <a16:creationId xmlns:a16="http://schemas.microsoft.com/office/drawing/2014/main" id="{9C79BA43-E063-B74F-9D66-72DA6CF16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65250"/>
            <a:ext cx="7620000" cy="412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372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e 3">
            <a:extLst>
              <a:ext uri="{FF2B5EF4-FFF2-40B4-BE49-F238E27FC236}">
                <a16:creationId xmlns:a16="http://schemas.microsoft.com/office/drawing/2014/main" id="{79A8971E-B4A8-A84C-8E6C-54FFC59A1307}"/>
              </a:ext>
            </a:extLst>
          </p:cNvPr>
          <p:cNvSpPr/>
          <p:nvPr/>
        </p:nvSpPr>
        <p:spPr>
          <a:xfrm rot="16200000">
            <a:off x="3810000" y="1495167"/>
            <a:ext cx="4572000" cy="4572000"/>
          </a:xfrm>
          <a:prstGeom prst="pie">
            <a:avLst>
              <a:gd name="adj1" fmla="val 21369093"/>
              <a:gd name="adj2" fmla="val 16200000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Pie 4">
            <a:extLst>
              <a:ext uri="{FF2B5EF4-FFF2-40B4-BE49-F238E27FC236}">
                <a16:creationId xmlns:a16="http://schemas.microsoft.com/office/drawing/2014/main" id="{D1F1636B-A3D4-B64E-A6E5-1A59B53228DE}"/>
              </a:ext>
            </a:extLst>
          </p:cNvPr>
          <p:cNvSpPr/>
          <p:nvPr/>
        </p:nvSpPr>
        <p:spPr>
          <a:xfrm rot="20361122">
            <a:off x="3678196" y="1353065"/>
            <a:ext cx="4572000" cy="4572000"/>
          </a:xfrm>
          <a:prstGeom prst="pie">
            <a:avLst>
              <a:gd name="adj1" fmla="val 12069613"/>
              <a:gd name="adj2" fmla="val 170897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74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e 3">
            <a:extLst>
              <a:ext uri="{FF2B5EF4-FFF2-40B4-BE49-F238E27FC236}">
                <a16:creationId xmlns:a16="http://schemas.microsoft.com/office/drawing/2014/main" id="{79A8971E-B4A8-A84C-8E6C-54FFC59A1307}"/>
              </a:ext>
            </a:extLst>
          </p:cNvPr>
          <p:cNvSpPr/>
          <p:nvPr/>
        </p:nvSpPr>
        <p:spPr>
          <a:xfrm rot="16200000">
            <a:off x="3810000" y="1495167"/>
            <a:ext cx="4572000" cy="4572000"/>
          </a:xfrm>
          <a:prstGeom prst="pie">
            <a:avLst>
              <a:gd name="adj1" fmla="val 1358735"/>
              <a:gd name="adj2" fmla="val 16200000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Pie 4">
            <a:extLst>
              <a:ext uri="{FF2B5EF4-FFF2-40B4-BE49-F238E27FC236}">
                <a16:creationId xmlns:a16="http://schemas.microsoft.com/office/drawing/2014/main" id="{D1F1636B-A3D4-B64E-A6E5-1A59B53228DE}"/>
              </a:ext>
            </a:extLst>
          </p:cNvPr>
          <p:cNvSpPr/>
          <p:nvPr/>
        </p:nvSpPr>
        <p:spPr>
          <a:xfrm rot="20361122">
            <a:off x="3678196" y="1353065"/>
            <a:ext cx="4572000" cy="4572000"/>
          </a:xfrm>
          <a:prstGeom prst="pie">
            <a:avLst>
              <a:gd name="adj1" fmla="val 12069613"/>
              <a:gd name="adj2" fmla="val 18802012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402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e 3">
            <a:extLst>
              <a:ext uri="{FF2B5EF4-FFF2-40B4-BE49-F238E27FC236}">
                <a16:creationId xmlns:a16="http://schemas.microsoft.com/office/drawing/2014/main" id="{79A8971E-B4A8-A84C-8E6C-54FFC59A1307}"/>
              </a:ext>
            </a:extLst>
          </p:cNvPr>
          <p:cNvSpPr/>
          <p:nvPr/>
        </p:nvSpPr>
        <p:spPr>
          <a:xfrm rot="16200000">
            <a:off x="5253376" y="3356065"/>
            <a:ext cx="2564635" cy="2634305"/>
          </a:xfrm>
          <a:prstGeom prst="pie">
            <a:avLst>
              <a:gd name="adj1" fmla="val 21369093"/>
              <a:gd name="adj2" fmla="val 16200000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Pie 4">
            <a:extLst>
              <a:ext uri="{FF2B5EF4-FFF2-40B4-BE49-F238E27FC236}">
                <a16:creationId xmlns:a16="http://schemas.microsoft.com/office/drawing/2014/main" id="{D1F1636B-A3D4-B64E-A6E5-1A59B53228DE}"/>
              </a:ext>
            </a:extLst>
          </p:cNvPr>
          <p:cNvSpPr/>
          <p:nvPr/>
        </p:nvSpPr>
        <p:spPr>
          <a:xfrm rot="20361122">
            <a:off x="5586111" y="1075042"/>
            <a:ext cx="2634305" cy="2564635"/>
          </a:xfrm>
          <a:prstGeom prst="pie">
            <a:avLst>
              <a:gd name="adj1" fmla="val 12069613"/>
              <a:gd name="adj2" fmla="val 170897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967989-7CCE-2548-8DB2-68444809AE9E}"/>
              </a:ext>
            </a:extLst>
          </p:cNvPr>
          <p:cNvCxnSpPr>
            <a:cxnSpLocks/>
          </p:cNvCxnSpPr>
          <p:nvPr/>
        </p:nvCxnSpPr>
        <p:spPr>
          <a:xfrm>
            <a:off x="4077730" y="2866770"/>
            <a:ext cx="491592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e 7">
            <a:extLst>
              <a:ext uri="{FF2B5EF4-FFF2-40B4-BE49-F238E27FC236}">
                <a16:creationId xmlns:a16="http://schemas.microsoft.com/office/drawing/2014/main" id="{CD822FBB-E211-B548-B350-B1BE7ED3842C}"/>
              </a:ext>
            </a:extLst>
          </p:cNvPr>
          <p:cNvSpPr/>
          <p:nvPr/>
        </p:nvSpPr>
        <p:spPr>
          <a:xfrm rot="20361122">
            <a:off x="5080553" y="3248864"/>
            <a:ext cx="2634305" cy="2564635"/>
          </a:xfrm>
          <a:prstGeom prst="pie">
            <a:avLst>
              <a:gd name="adj1" fmla="val 12069613"/>
              <a:gd name="adj2" fmla="val 170897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319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e 3">
            <a:extLst>
              <a:ext uri="{FF2B5EF4-FFF2-40B4-BE49-F238E27FC236}">
                <a16:creationId xmlns:a16="http://schemas.microsoft.com/office/drawing/2014/main" id="{79A8971E-B4A8-A84C-8E6C-54FFC59A1307}"/>
              </a:ext>
            </a:extLst>
          </p:cNvPr>
          <p:cNvSpPr/>
          <p:nvPr/>
        </p:nvSpPr>
        <p:spPr>
          <a:xfrm rot="16200000">
            <a:off x="5253376" y="3356065"/>
            <a:ext cx="2564635" cy="2634305"/>
          </a:xfrm>
          <a:prstGeom prst="pie">
            <a:avLst>
              <a:gd name="adj1" fmla="val 21369093"/>
              <a:gd name="adj2" fmla="val 16200000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Pie 4">
            <a:extLst>
              <a:ext uri="{FF2B5EF4-FFF2-40B4-BE49-F238E27FC236}">
                <a16:creationId xmlns:a16="http://schemas.microsoft.com/office/drawing/2014/main" id="{D1F1636B-A3D4-B64E-A6E5-1A59B53228DE}"/>
              </a:ext>
            </a:extLst>
          </p:cNvPr>
          <p:cNvSpPr/>
          <p:nvPr/>
        </p:nvSpPr>
        <p:spPr>
          <a:xfrm rot="20361122">
            <a:off x="5586111" y="1075042"/>
            <a:ext cx="2634305" cy="2564635"/>
          </a:xfrm>
          <a:prstGeom prst="pie">
            <a:avLst>
              <a:gd name="adj1" fmla="val 12069613"/>
              <a:gd name="adj2" fmla="val 170897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967989-7CCE-2548-8DB2-68444809AE9E}"/>
              </a:ext>
            </a:extLst>
          </p:cNvPr>
          <p:cNvCxnSpPr>
            <a:cxnSpLocks/>
          </p:cNvCxnSpPr>
          <p:nvPr/>
        </p:nvCxnSpPr>
        <p:spPr>
          <a:xfrm>
            <a:off x="4077730" y="2866770"/>
            <a:ext cx="491592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347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>
            <a:extLst>
              <a:ext uri="{FF2B5EF4-FFF2-40B4-BE49-F238E27FC236}">
                <a16:creationId xmlns:a16="http://schemas.microsoft.com/office/drawing/2014/main" id="{D1F1636B-A3D4-B64E-A6E5-1A59B53228DE}"/>
              </a:ext>
            </a:extLst>
          </p:cNvPr>
          <p:cNvSpPr/>
          <p:nvPr/>
        </p:nvSpPr>
        <p:spPr>
          <a:xfrm rot="20361122">
            <a:off x="5586111" y="1075042"/>
            <a:ext cx="2634305" cy="2564635"/>
          </a:xfrm>
          <a:prstGeom prst="pie">
            <a:avLst>
              <a:gd name="adj1" fmla="val 12069613"/>
              <a:gd name="adj2" fmla="val 170897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967989-7CCE-2548-8DB2-68444809AE9E}"/>
              </a:ext>
            </a:extLst>
          </p:cNvPr>
          <p:cNvCxnSpPr>
            <a:cxnSpLocks/>
          </p:cNvCxnSpPr>
          <p:nvPr/>
        </p:nvCxnSpPr>
        <p:spPr>
          <a:xfrm>
            <a:off x="4077730" y="2866770"/>
            <a:ext cx="491592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e 6">
            <a:extLst>
              <a:ext uri="{FF2B5EF4-FFF2-40B4-BE49-F238E27FC236}">
                <a16:creationId xmlns:a16="http://schemas.microsoft.com/office/drawing/2014/main" id="{FE126C45-F8B9-504D-AB57-834FB89DDC1B}"/>
              </a:ext>
            </a:extLst>
          </p:cNvPr>
          <p:cNvSpPr/>
          <p:nvPr/>
        </p:nvSpPr>
        <p:spPr>
          <a:xfrm rot="20361122">
            <a:off x="5586110" y="3316952"/>
            <a:ext cx="2634305" cy="2564635"/>
          </a:xfrm>
          <a:prstGeom prst="pie">
            <a:avLst>
              <a:gd name="adj1" fmla="val 12069613"/>
              <a:gd name="adj2" fmla="val 1948528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265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967989-7CCE-2548-8DB2-68444809AE9E}"/>
              </a:ext>
            </a:extLst>
          </p:cNvPr>
          <p:cNvCxnSpPr>
            <a:cxnSpLocks/>
          </p:cNvCxnSpPr>
          <p:nvPr/>
        </p:nvCxnSpPr>
        <p:spPr>
          <a:xfrm>
            <a:off x="6437871" y="2833320"/>
            <a:ext cx="491592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50BEF72-EDAB-0C4E-8812-7125C3FCB309}"/>
              </a:ext>
            </a:extLst>
          </p:cNvPr>
          <p:cNvSpPr/>
          <p:nvPr/>
        </p:nvSpPr>
        <p:spPr>
          <a:xfrm>
            <a:off x="654908" y="1680519"/>
            <a:ext cx="2767914" cy="142102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F99A26B-370A-5E4B-AC8F-FD66F25DE30D}"/>
              </a:ext>
            </a:extLst>
          </p:cNvPr>
          <p:cNvCxnSpPr/>
          <p:nvPr/>
        </p:nvCxnSpPr>
        <p:spPr>
          <a:xfrm>
            <a:off x="642552" y="3212758"/>
            <a:ext cx="315097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4A350B6-8A93-214B-AC71-C488174E16C7}"/>
              </a:ext>
            </a:extLst>
          </p:cNvPr>
          <p:cNvSpPr/>
          <p:nvPr/>
        </p:nvSpPr>
        <p:spPr>
          <a:xfrm>
            <a:off x="951471" y="194001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4A2072-1BD1-0F47-9A5A-A1608EBE9BF1}"/>
              </a:ext>
            </a:extLst>
          </p:cNvPr>
          <p:cNvSpPr/>
          <p:nvPr/>
        </p:nvSpPr>
        <p:spPr>
          <a:xfrm>
            <a:off x="2413688" y="186308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4B862B-3D43-BE44-B999-DEDDC41C8F28}"/>
              </a:ext>
            </a:extLst>
          </p:cNvPr>
          <p:cNvSpPr/>
          <p:nvPr/>
        </p:nvSpPr>
        <p:spPr>
          <a:xfrm>
            <a:off x="1810265" y="239103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93D35F-052B-5A45-A539-7F486D17BA46}"/>
              </a:ext>
            </a:extLst>
          </p:cNvPr>
          <p:cNvSpPr/>
          <p:nvPr/>
        </p:nvSpPr>
        <p:spPr>
          <a:xfrm>
            <a:off x="7690022" y="3311614"/>
            <a:ext cx="2767914" cy="142102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448E71-78C9-CB46-BAD7-211912676C15}"/>
              </a:ext>
            </a:extLst>
          </p:cNvPr>
          <p:cNvCxnSpPr/>
          <p:nvPr/>
        </p:nvCxnSpPr>
        <p:spPr>
          <a:xfrm>
            <a:off x="7677666" y="4843853"/>
            <a:ext cx="315097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B441BDE-92FE-F84D-A049-BE5D28F89A2E}"/>
              </a:ext>
            </a:extLst>
          </p:cNvPr>
          <p:cNvSpPr/>
          <p:nvPr/>
        </p:nvSpPr>
        <p:spPr>
          <a:xfrm>
            <a:off x="7961871" y="155077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121A932-D3BB-744C-AC29-73A6E9BFE91E}"/>
              </a:ext>
            </a:extLst>
          </p:cNvPr>
          <p:cNvSpPr/>
          <p:nvPr/>
        </p:nvSpPr>
        <p:spPr>
          <a:xfrm>
            <a:off x="9424088" y="147384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F4C4CB0-000B-2047-A2A7-C4408ABB8C95}"/>
              </a:ext>
            </a:extLst>
          </p:cNvPr>
          <p:cNvSpPr/>
          <p:nvPr/>
        </p:nvSpPr>
        <p:spPr>
          <a:xfrm>
            <a:off x="8820665" y="200179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5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5D9FEF-5B6B-8E4A-8E15-8F681DE93F80}"/>
              </a:ext>
            </a:extLst>
          </p:cNvPr>
          <p:cNvCxnSpPr>
            <a:cxnSpLocks/>
          </p:cNvCxnSpPr>
          <p:nvPr/>
        </p:nvCxnSpPr>
        <p:spPr>
          <a:xfrm>
            <a:off x="3078866" y="6319443"/>
            <a:ext cx="592623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DDBD6D-B145-5D43-9E41-89A50925CC87}"/>
              </a:ext>
            </a:extLst>
          </p:cNvPr>
          <p:cNvSpPr txBox="1"/>
          <p:nvPr/>
        </p:nvSpPr>
        <p:spPr>
          <a:xfrm>
            <a:off x="9171651" y="613477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Thời</a:t>
            </a:r>
            <a:r>
              <a:rPr lang="en-US" i="1" dirty="0"/>
              <a:t> </a:t>
            </a:r>
            <a:r>
              <a:rPr lang="en-US" i="1" dirty="0" err="1"/>
              <a:t>gian</a:t>
            </a:r>
            <a:endParaRPr lang="en-US" i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C730D-BCDB-D14B-B293-3658C3266D77}"/>
              </a:ext>
            </a:extLst>
          </p:cNvPr>
          <p:cNvCxnSpPr>
            <a:cxnSpLocks/>
          </p:cNvCxnSpPr>
          <p:nvPr/>
        </p:nvCxnSpPr>
        <p:spPr>
          <a:xfrm>
            <a:off x="6107575" y="927996"/>
            <a:ext cx="0" cy="537776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F0A420-C97C-2945-9A5D-C48B6D1651A8}"/>
              </a:ext>
            </a:extLst>
          </p:cNvPr>
          <p:cNvSpPr txBox="1"/>
          <p:nvPr/>
        </p:nvSpPr>
        <p:spPr>
          <a:xfrm>
            <a:off x="4134793" y="6470521"/>
            <a:ext cx="393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Thời</a:t>
            </a:r>
            <a:r>
              <a:rPr lang="en-US" i="1" dirty="0"/>
              <a:t> </a:t>
            </a:r>
            <a:r>
              <a:rPr lang="en-US" i="1" dirty="0" err="1"/>
              <a:t>điểm</a:t>
            </a:r>
            <a:r>
              <a:rPr lang="en-US" i="1" dirty="0"/>
              <a:t> </a:t>
            </a:r>
            <a:r>
              <a:rPr lang="en-US" i="1" dirty="0" err="1"/>
              <a:t>bắt</a:t>
            </a:r>
            <a:r>
              <a:rPr lang="en-US" i="1" dirty="0"/>
              <a:t> </a:t>
            </a:r>
            <a:r>
              <a:rPr lang="en-US" i="1" dirty="0" err="1"/>
              <a:t>đầu</a:t>
            </a:r>
            <a:r>
              <a:rPr lang="en-US" i="1" dirty="0"/>
              <a:t> </a:t>
            </a:r>
            <a:r>
              <a:rPr lang="en-US" i="1" dirty="0" err="1"/>
              <a:t>thực</a:t>
            </a:r>
            <a:r>
              <a:rPr lang="en-US" i="1" dirty="0"/>
              <a:t> </a:t>
            </a:r>
            <a:r>
              <a:rPr lang="en-US" i="1" dirty="0" err="1"/>
              <a:t>hiện</a:t>
            </a:r>
            <a:r>
              <a:rPr lang="en-US" i="1" dirty="0"/>
              <a:t> </a:t>
            </a:r>
            <a:r>
              <a:rPr lang="en-US" i="1" dirty="0" err="1"/>
              <a:t>nghiên</a:t>
            </a:r>
            <a:r>
              <a:rPr lang="en-US" i="1" dirty="0"/>
              <a:t> </a:t>
            </a:r>
            <a:r>
              <a:rPr lang="en-US" i="1" dirty="0" err="1"/>
              <a:t>cứu</a:t>
            </a:r>
            <a:endParaRPr lang="en-US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A87861-B4BE-E949-8C23-4B5F01E870EB}"/>
              </a:ext>
            </a:extLst>
          </p:cNvPr>
          <p:cNvSpPr txBox="1"/>
          <p:nvPr/>
        </p:nvSpPr>
        <p:spPr>
          <a:xfrm>
            <a:off x="550989" y="768251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ngang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FC80FC0-C221-1145-8063-1A724EF8832B}"/>
              </a:ext>
            </a:extLst>
          </p:cNvPr>
          <p:cNvSpPr/>
          <p:nvPr/>
        </p:nvSpPr>
        <p:spPr>
          <a:xfrm>
            <a:off x="5629681" y="3851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Phơi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nhiễm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EDD36CE-6ADA-A446-8DF6-A1E85915C143}"/>
              </a:ext>
            </a:extLst>
          </p:cNvPr>
          <p:cNvSpPr/>
          <p:nvPr/>
        </p:nvSpPr>
        <p:spPr>
          <a:xfrm>
            <a:off x="5638800" y="99154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1484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5EEE8ED3-8A3D-8046-8BCC-10C5706B4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587" y="0"/>
            <a:ext cx="8666825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6D9D6DA-8FB9-4841-8D30-1E7DDFF74193}"/>
              </a:ext>
            </a:extLst>
          </p:cNvPr>
          <p:cNvSpPr/>
          <p:nvPr/>
        </p:nvSpPr>
        <p:spPr>
          <a:xfrm>
            <a:off x="8486772" y="3114674"/>
            <a:ext cx="1371600" cy="1371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DF25D4-3EBC-5048-BAA2-767DCE5F4D65}"/>
              </a:ext>
            </a:extLst>
          </p:cNvPr>
          <p:cNvSpPr/>
          <p:nvPr/>
        </p:nvSpPr>
        <p:spPr>
          <a:xfrm>
            <a:off x="8982073" y="5281611"/>
            <a:ext cx="1371600" cy="1371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01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673E7A-7A6A-A843-B7DB-95850592B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16607" cy="1393371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B9FB3C9-A1F8-1F4F-A721-0897BF872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9468"/>
            <a:ext cx="4316607" cy="1808539"/>
          </a:xfrm>
          <a:prstGeom prst="rect">
            <a:avLst/>
          </a:prstGeom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540AA10-5421-0147-9E49-83B63D31B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181" y="170187"/>
            <a:ext cx="5577794" cy="972276"/>
          </a:xfrm>
          <a:prstGeom prst="rect">
            <a:avLst/>
          </a:prstGeom>
        </p:spPr>
      </p:pic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2E6EE30-E25D-EC45-ABF6-30F5C56F2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9180" y="1229370"/>
            <a:ext cx="5620975" cy="972276"/>
          </a:xfrm>
          <a:prstGeom prst="rect">
            <a:avLst/>
          </a:prstGeom>
        </p:spPr>
      </p:pic>
      <p:pic>
        <p:nvPicPr>
          <p:cNvPr id="13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1C25AF3-6088-6E44-AEC5-D885712174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7700" y="2476515"/>
            <a:ext cx="6107112" cy="952485"/>
          </a:xfrm>
          <a:prstGeom prst="rect">
            <a:avLst/>
          </a:prstGeom>
        </p:spPr>
      </p:pic>
      <p:pic>
        <p:nvPicPr>
          <p:cNvPr id="15" name="Picture 1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BFC964F-06CA-F24F-BD62-5AB3E021FA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8812" y="3595157"/>
            <a:ext cx="6005830" cy="11098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2DDF31-925B-AC4A-B6FE-1C5C42B839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3974569"/>
            <a:ext cx="5522063" cy="859173"/>
          </a:xfrm>
          <a:prstGeom prst="rect">
            <a:avLst/>
          </a:prstGeom>
        </p:spPr>
      </p:pic>
      <p:pic>
        <p:nvPicPr>
          <p:cNvPr id="19" name="Picture 1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C0195E9-72B0-9740-B3B4-DA27301E3B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858821"/>
            <a:ext cx="5571417" cy="104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85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8CCD21F-1083-A14B-A11B-399CDBFCD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567"/>
            <a:ext cx="12192000" cy="670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231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8CCD21F-1083-A14B-A11B-399CDBFCD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567"/>
            <a:ext cx="12192000" cy="6702866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232C62D-12E7-774E-83D8-C629ED5C49A6}"/>
              </a:ext>
            </a:extLst>
          </p:cNvPr>
          <p:cNvSpPr/>
          <p:nvPr/>
        </p:nvSpPr>
        <p:spPr>
          <a:xfrm>
            <a:off x="3600450" y="4200525"/>
            <a:ext cx="3200400" cy="4286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86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88675E-9458-FB4C-B8FD-BC56AC8B61A1}"/>
              </a:ext>
            </a:extLst>
          </p:cNvPr>
          <p:cNvSpPr/>
          <p:nvPr/>
        </p:nvSpPr>
        <p:spPr>
          <a:xfrm>
            <a:off x="3443290" y="314325"/>
            <a:ext cx="1428750" cy="18288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NMCT(+)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F0CBB8-8FC3-D248-B9EF-D5B44C09F8C1}"/>
              </a:ext>
            </a:extLst>
          </p:cNvPr>
          <p:cNvSpPr/>
          <p:nvPr/>
        </p:nvSpPr>
        <p:spPr>
          <a:xfrm>
            <a:off x="4938712" y="314325"/>
            <a:ext cx="3990975" cy="1828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NMCT(-)</a:t>
            </a:r>
          </a:p>
        </p:txBody>
      </p:sp>
    </p:spTree>
    <p:extLst>
      <p:ext uri="{BB962C8B-B14F-4D97-AF65-F5344CB8AC3E}">
        <p14:creationId xmlns:p14="http://schemas.microsoft.com/office/powerpoint/2010/main" val="27217784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88675E-9458-FB4C-B8FD-BC56AC8B61A1}"/>
              </a:ext>
            </a:extLst>
          </p:cNvPr>
          <p:cNvSpPr/>
          <p:nvPr/>
        </p:nvSpPr>
        <p:spPr>
          <a:xfrm>
            <a:off x="3443290" y="314325"/>
            <a:ext cx="1428750" cy="18288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NMCT(+)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F0CBB8-8FC3-D248-B9EF-D5B44C09F8C1}"/>
              </a:ext>
            </a:extLst>
          </p:cNvPr>
          <p:cNvSpPr/>
          <p:nvPr/>
        </p:nvSpPr>
        <p:spPr>
          <a:xfrm>
            <a:off x="4938712" y="314325"/>
            <a:ext cx="3990975" cy="1828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NMCT(-)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EF5501-4307-1142-847B-1C90C8B7C252}"/>
              </a:ext>
            </a:extLst>
          </p:cNvPr>
          <p:cNvSpPr/>
          <p:nvPr/>
        </p:nvSpPr>
        <p:spPr>
          <a:xfrm>
            <a:off x="338135" y="2952750"/>
            <a:ext cx="1428750" cy="18288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NMCT(+)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980564-687C-A545-99FA-06DA92E4EA9B}"/>
              </a:ext>
            </a:extLst>
          </p:cNvPr>
          <p:cNvSpPr/>
          <p:nvPr/>
        </p:nvSpPr>
        <p:spPr>
          <a:xfrm>
            <a:off x="1833559" y="2952750"/>
            <a:ext cx="3990975" cy="1828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NMCT(-)</a:t>
            </a:r>
          </a:p>
        </p:txBody>
      </p:sp>
      <p:pic>
        <p:nvPicPr>
          <p:cNvPr id="5122" name="Picture 2" descr="Lab Icon of Line style - Available in SVG, PNG, EPS, AI &amp; Icon fonts">
            <a:extLst>
              <a:ext uri="{FF2B5EF4-FFF2-40B4-BE49-F238E27FC236}">
                <a16:creationId xmlns:a16="http://schemas.microsoft.com/office/drawing/2014/main" id="{57693644-4B02-8943-B67A-DEA71AEEE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54" y="4781550"/>
            <a:ext cx="1228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9B3A9B-32AA-A44A-921A-8C06AE0638D7}"/>
              </a:ext>
            </a:extLst>
          </p:cNvPr>
          <p:cNvSpPr txBox="1"/>
          <p:nvPr/>
        </p:nvSpPr>
        <p:spPr>
          <a:xfrm>
            <a:off x="2343154" y="6157913"/>
            <a:ext cx="1585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tưởng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25215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88675E-9458-FB4C-B8FD-BC56AC8B61A1}"/>
              </a:ext>
            </a:extLst>
          </p:cNvPr>
          <p:cNvSpPr/>
          <p:nvPr/>
        </p:nvSpPr>
        <p:spPr>
          <a:xfrm>
            <a:off x="3443290" y="314325"/>
            <a:ext cx="1428750" cy="18288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NMCT(+)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F0CBB8-8FC3-D248-B9EF-D5B44C09F8C1}"/>
              </a:ext>
            </a:extLst>
          </p:cNvPr>
          <p:cNvSpPr/>
          <p:nvPr/>
        </p:nvSpPr>
        <p:spPr>
          <a:xfrm>
            <a:off x="4938712" y="314325"/>
            <a:ext cx="3990975" cy="1828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NMCT(-)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EF5501-4307-1142-847B-1C90C8B7C252}"/>
              </a:ext>
            </a:extLst>
          </p:cNvPr>
          <p:cNvSpPr/>
          <p:nvPr/>
        </p:nvSpPr>
        <p:spPr>
          <a:xfrm>
            <a:off x="338135" y="2952750"/>
            <a:ext cx="1428750" cy="18288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NMCT(+)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980564-687C-A545-99FA-06DA92E4EA9B}"/>
              </a:ext>
            </a:extLst>
          </p:cNvPr>
          <p:cNvSpPr/>
          <p:nvPr/>
        </p:nvSpPr>
        <p:spPr>
          <a:xfrm>
            <a:off x="1833559" y="2952750"/>
            <a:ext cx="3990975" cy="1828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NMCT(-)</a:t>
            </a:r>
          </a:p>
        </p:txBody>
      </p:sp>
      <p:pic>
        <p:nvPicPr>
          <p:cNvPr id="5122" name="Picture 2" descr="Lab Icon of Line style - Available in SVG, PNG, EPS, AI &amp; Icon fonts">
            <a:extLst>
              <a:ext uri="{FF2B5EF4-FFF2-40B4-BE49-F238E27FC236}">
                <a16:creationId xmlns:a16="http://schemas.microsoft.com/office/drawing/2014/main" id="{57693644-4B02-8943-B67A-DEA71AEEE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54" y="4781550"/>
            <a:ext cx="1228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07EC632-B71D-3144-BC2F-E40190C46356}"/>
              </a:ext>
            </a:extLst>
          </p:cNvPr>
          <p:cNvSpPr/>
          <p:nvPr/>
        </p:nvSpPr>
        <p:spPr>
          <a:xfrm>
            <a:off x="6134100" y="314325"/>
            <a:ext cx="1428750" cy="18288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NMCT(+)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9B3A9B-32AA-A44A-921A-8C06AE0638D7}"/>
              </a:ext>
            </a:extLst>
          </p:cNvPr>
          <p:cNvSpPr txBox="1"/>
          <p:nvPr/>
        </p:nvSpPr>
        <p:spPr>
          <a:xfrm>
            <a:off x="2343154" y="6157913"/>
            <a:ext cx="1585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tưởng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777918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88675E-9458-FB4C-B8FD-BC56AC8B61A1}"/>
              </a:ext>
            </a:extLst>
          </p:cNvPr>
          <p:cNvSpPr/>
          <p:nvPr/>
        </p:nvSpPr>
        <p:spPr>
          <a:xfrm>
            <a:off x="3443290" y="314325"/>
            <a:ext cx="1428750" cy="18288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NMCT(+)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F0CBB8-8FC3-D248-B9EF-D5B44C09F8C1}"/>
              </a:ext>
            </a:extLst>
          </p:cNvPr>
          <p:cNvSpPr/>
          <p:nvPr/>
        </p:nvSpPr>
        <p:spPr>
          <a:xfrm>
            <a:off x="4938712" y="314325"/>
            <a:ext cx="3990975" cy="1828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NMCT(-)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EF5501-4307-1142-847B-1C90C8B7C252}"/>
              </a:ext>
            </a:extLst>
          </p:cNvPr>
          <p:cNvSpPr/>
          <p:nvPr/>
        </p:nvSpPr>
        <p:spPr>
          <a:xfrm>
            <a:off x="338135" y="2952750"/>
            <a:ext cx="1428750" cy="18288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NMCT(+)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980564-687C-A545-99FA-06DA92E4EA9B}"/>
              </a:ext>
            </a:extLst>
          </p:cNvPr>
          <p:cNvSpPr/>
          <p:nvPr/>
        </p:nvSpPr>
        <p:spPr>
          <a:xfrm>
            <a:off x="1833559" y="2952750"/>
            <a:ext cx="3990975" cy="1828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NMCT(-)</a:t>
            </a:r>
          </a:p>
        </p:txBody>
      </p:sp>
      <p:pic>
        <p:nvPicPr>
          <p:cNvPr id="5122" name="Picture 2" descr="Lab Icon of Line style - Available in SVG, PNG, EPS, AI &amp; Icon fonts">
            <a:extLst>
              <a:ext uri="{FF2B5EF4-FFF2-40B4-BE49-F238E27FC236}">
                <a16:creationId xmlns:a16="http://schemas.microsoft.com/office/drawing/2014/main" id="{57693644-4B02-8943-B67A-DEA71AEEE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54" y="4781550"/>
            <a:ext cx="1228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F382749-65D5-364A-916A-91942E9961D8}"/>
              </a:ext>
            </a:extLst>
          </p:cNvPr>
          <p:cNvSpPr/>
          <p:nvPr/>
        </p:nvSpPr>
        <p:spPr>
          <a:xfrm>
            <a:off x="7791460" y="2952750"/>
            <a:ext cx="1428750" cy="18288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NMCT(+)</a:t>
            </a:r>
          </a:p>
        </p:txBody>
      </p:sp>
      <p:pic>
        <p:nvPicPr>
          <p:cNvPr id="11" name="Picture 2" descr="Lab Icon of Line style - Available in SVG, PNG, EPS, AI &amp; Icon fonts">
            <a:extLst>
              <a:ext uri="{FF2B5EF4-FFF2-40B4-BE49-F238E27FC236}">
                <a16:creationId xmlns:a16="http://schemas.microsoft.com/office/drawing/2014/main" id="{11BC5413-0697-974B-B9C8-248DE0226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040" y="4781550"/>
            <a:ext cx="1228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07EC632-B71D-3144-BC2F-E40190C46356}"/>
              </a:ext>
            </a:extLst>
          </p:cNvPr>
          <p:cNvSpPr/>
          <p:nvPr/>
        </p:nvSpPr>
        <p:spPr>
          <a:xfrm>
            <a:off x="6134100" y="314325"/>
            <a:ext cx="1428750" cy="18288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NMCT(+)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6FB2D7-7ADB-0944-B6E1-7A9738AF4198}"/>
              </a:ext>
            </a:extLst>
          </p:cNvPr>
          <p:cNvSpPr/>
          <p:nvPr/>
        </p:nvSpPr>
        <p:spPr>
          <a:xfrm>
            <a:off x="9296411" y="2952750"/>
            <a:ext cx="1428750" cy="18288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NMCT(+)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9B3A9B-32AA-A44A-921A-8C06AE0638D7}"/>
              </a:ext>
            </a:extLst>
          </p:cNvPr>
          <p:cNvSpPr txBox="1"/>
          <p:nvPr/>
        </p:nvSpPr>
        <p:spPr>
          <a:xfrm>
            <a:off x="2343154" y="6157913"/>
            <a:ext cx="1585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tưởng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43DF04-8384-2A49-ACA3-54418719632C}"/>
              </a:ext>
            </a:extLst>
          </p:cNvPr>
          <p:cNvSpPr txBox="1"/>
          <p:nvPr/>
        </p:nvSpPr>
        <p:spPr>
          <a:xfrm>
            <a:off x="8424873" y="6157912"/>
            <a:ext cx="1585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Thực</a:t>
            </a:r>
            <a:r>
              <a:rPr lang="en-US" sz="2400" b="1" dirty="0"/>
              <a:t> </a:t>
            </a:r>
            <a:r>
              <a:rPr lang="en-US" sz="2400" b="1" dirty="0" err="1"/>
              <a:t>tế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0609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5D9FEF-5B6B-8E4A-8E15-8F681DE93F80}"/>
              </a:ext>
            </a:extLst>
          </p:cNvPr>
          <p:cNvCxnSpPr>
            <a:cxnSpLocks/>
          </p:cNvCxnSpPr>
          <p:nvPr/>
        </p:nvCxnSpPr>
        <p:spPr>
          <a:xfrm>
            <a:off x="3078866" y="6319443"/>
            <a:ext cx="592623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DDBD6D-B145-5D43-9E41-89A50925CC87}"/>
              </a:ext>
            </a:extLst>
          </p:cNvPr>
          <p:cNvSpPr txBox="1"/>
          <p:nvPr/>
        </p:nvSpPr>
        <p:spPr>
          <a:xfrm>
            <a:off x="9171651" y="613477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Thời</a:t>
            </a:r>
            <a:r>
              <a:rPr lang="en-US" i="1" dirty="0"/>
              <a:t> </a:t>
            </a:r>
            <a:r>
              <a:rPr lang="en-US" i="1" dirty="0" err="1"/>
              <a:t>gian</a:t>
            </a:r>
            <a:endParaRPr lang="en-US" i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C730D-BCDB-D14B-B293-3658C3266D77}"/>
              </a:ext>
            </a:extLst>
          </p:cNvPr>
          <p:cNvCxnSpPr>
            <a:cxnSpLocks/>
          </p:cNvCxnSpPr>
          <p:nvPr/>
        </p:nvCxnSpPr>
        <p:spPr>
          <a:xfrm>
            <a:off x="6107575" y="927996"/>
            <a:ext cx="0" cy="537776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F0A420-C97C-2945-9A5D-C48B6D1651A8}"/>
              </a:ext>
            </a:extLst>
          </p:cNvPr>
          <p:cNvSpPr txBox="1"/>
          <p:nvPr/>
        </p:nvSpPr>
        <p:spPr>
          <a:xfrm>
            <a:off x="4134793" y="6470521"/>
            <a:ext cx="393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Thời</a:t>
            </a:r>
            <a:r>
              <a:rPr lang="en-US" i="1" dirty="0"/>
              <a:t> </a:t>
            </a:r>
            <a:r>
              <a:rPr lang="en-US" i="1" dirty="0" err="1"/>
              <a:t>điểm</a:t>
            </a:r>
            <a:r>
              <a:rPr lang="en-US" i="1" dirty="0"/>
              <a:t> </a:t>
            </a:r>
            <a:r>
              <a:rPr lang="en-US" i="1" dirty="0" err="1"/>
              <a:t>bắt</a:t>
            </a:r>
            <a:r>
              <a:rPr lang="en-US" i="1" dirty="0"/>
              <a:t> </a:t>
            </a:r>
            <a:r>
              <a:rPr lang="en-US" i="1" dirty="0" err="1"/>
              <a:t>đầu</a:t>
            </a:r>
            <a:r>
              <a:rPr lang="en-US" i="1" dirty="0"/>
              <a:t> </a:t>
            </a:r>
            <a:r>
              <a:rPr lang="en-US" i="1" dirty="0" err="1"/>
              <a:t>thực</a:t>
            </a:r>
            <a:r>
              <a:rPr lang="en-US" i="1" dirty="0"/>
              <a:t> </a:t>
            </a:r>
            <a:r>
              <a:rPr lang="en-US" i="1" dirty="0" err="1"/>
              <a:t>hiện</a:t>
            </a:r>
            <a:r>
              <a:rPr lang="en-US" i="1" dirty="0"/>
              <a:t> </a:t>
            </a:r>
            <a:r>
              <a:rPr lang="en-US" i="1" dirty="0" err="1"/>
              <a:t>nghiên</a:t>
            </a:r>
            <a:r>
              <a:rPr lang="en-US" i="1" dirty="0"/>
              <a:t> </a:t>
            </a:r>
            <a:r>
              <a:rPr lang="en-US" i="1" dirty="0" err="1"/>
              <a:t>cứu</a:t>
            </a:r>
            <a:endParaRPr lang="en-US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A87861-B4BE-E949-8C23-4B5F01E870EB}"/>
              </a:ext>
            </a:extLst>
          </p:cNvPr>
          <p:cNvSpPr txBox="1"/>
          <p:nvPr/>
        </p:nvSpPr>
        <p:spPr>
          <a:xfrm>
            <a:off x="550989" y="768251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ngang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75FD1A-CBBC-054C-B23D-1CCED7A942E6}"/>
              </a:ext>
            </a:extLst>
          </p:cNvPr>
          <p:cNvSpPr txBox="1"/>
          <p:nvPr/>
        </p:nvSpPr>
        <p:spPr>
          <a:xfrm>
            <a:off x="557117" y="257696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3F964D1-FB1E-9E4F-840D-AE23FE3AA558}"/>
              </a:ext>
            </a:extLst>
          </p:cNvPr>
          <p:cNvSpPr/>
          <p:nvPr/>
        </p:nvSpPr>
        <p:spPr>
          <a:xfrm>
            <a:off x="3775920" y="234121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Phơi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nhiễm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D3C2F5F-D0E7-1D4A-BCC5-E1C30F2D0BA6}"/>
              </a:ext>
            </a:extLst>
          </p:cNvPr>
          <p:cNvSpPr/>
          <p:nvPr/>
        </p:nvSpPr>
        <p:spPr>
          <a:xfrm>
            <a:off x="5629681" y="2341219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91EA8100-720F-B242-832F-86368B4F9120}"/>
              </a:ext>
            </a:extLst>
          </p:cNvPr>
          <p:cNvSpPr/>
          <p:nvPr/>
        </p:nvSpPr>
        <p:spPr>
          <a:xfrm flipH="1">
            <a:off x="4748719" y="2576963"/>
            <a:ext cx="820751" cy="442912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43000">
                <a:schemeClr val="accent1">
                  <a:lumMod val="45000"/>
                  <a:lumOff val="55000"/>
                </a:schemeClr>
              </a:gs>
              <a:gs pos="51000">
                <a:schemeClr val="accent1">
                  <a:lumMod val="45000"/>
                  <a:lumOff val="55000"/>
                </a:schemeClr>
              </a:gs>
              <a:gs pos="100000">
                <a:schemeClr val="accent5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FC80FC0-C221-1145-8063-1A724EF8832B}"/>
              </a:ext>
            </a:extLst>
          </p:cNvPr>
          <p:cNvSpPr/>
          <p:nvPr/>
        </p:nvSpPr>
        <p:spPr>
          <a:xfrm>
            <a:off x="5629681" y="3851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Phơi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nhiễm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EDD36CE-6ADA-A446-8DF6-A1E85915C143}"/>
              </a:ext>
            </a:extLst>
          </p:cNvPr>
          <p:cNvSpPr/>
          <p:nvPr/>
        </p:nvSpPr>
        <p:spPr>
          <a:xfrm>
            <a:off x="5638800" y="99154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017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5D9FEF-5B6B-8E4A-8E15-8F681DE93F80}"/>
              </a:ext>
            </a:extLst>
          </p:cNvPr>
          <p:cNvCxnSpPr>
            <a:cxnSpLocks/>
          </p:cNvCxnSpPr>
          <p:nvPr/>
        </p:nvCxnSpPr>
        <p:spPr>
          <a:xfrm>
            <a:off x="3078866" y="6319443"/>
            <a:ext cx="592623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DDBD6D-B145-5D43-9E41-89A50925CC87}"/>
              </a:ext>
            </a:extLst>
          </p:cNvPr>
          <p:cNvSpPr txBox="1"/>
          <p:nvPr/>
        </p:nvSpPr>
        <p:spPr>
          <a:xfrm>
            <a:off x="9171651" y="613477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Thời</a:t>
            </a:r>
            <a:r>
              <a:rPr lang="en-US" i="1" dirty="0"/>
              <a:t> </a:t>
            </a:r>
            <a:r>
              <a:rPr lang="en-US" i="1" dirty="0" err="1"/>
              <a:t>gian</a:t>
            </a:r>
            <a:endParaRPr lang="en-US" i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C730D-BCDB-D14B-B293-3658C3266D77}"/>
              </a:ext>
            </a:extLst>
          </p:cNvPr>
          <p:cNvCxnSpPr>
            <a:cxnSpLocks/>
          </p:cNvCxnSpPr>
          <p:nvPr/>
        </p:nvCxnSpPr>
        <p:spPr>
          <a:xfrm>
            <a:off x="6107575" y="927996"/>
            <a:ext cx="0" cy="537776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F0A420-C97C-2945-9A5D-C48B6D1651A8}"/>
              </a:ext>
            </a:extLst>
          </p:cNvPr>
          <p:cNvSpPr txBox="1"/>
          <p:nvPr/>
        </p:nvSpPr>
        <p:spPr>
          <a:xfrm>
            <a:off x="4134793" y="6470521"/>
            <a:ext cx="393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Thời</a:t>
            </a:r>
            <a:r>
              <a:rPr lang="en-US" i="1" dirty="0"/>
              <a:t> </a:t>
            </a:r>
            <a:r>
              <a:rPr lang="en-US" i="1" dirty="0" err="1"/>
              <a:t>điểm</a:t>
            </a:r>
            <a:r>
              <a:rPr lang="en-US" i="1" dirty="0"/>
              <a:t> </a:t>
            </a:r>
            <a:r>
              <a:rPr lang="en-US" i="1" dirty="0" err="1"/>
              <a:t>bắt</a:t>
            </a:r>
            <a:r>
              <a:rPr lang="en-US" i="1" dirty="0"/>
              <a:t> </a:t>
            </a:r>
            <a:r>
              <a:rPr lang="en-US" i="1" dirty="0" err="1"/>
              <a:t>đầu</a:t>
            </a:r>
            <a:r>
              <a:rPr lang="en-US" i="1" dirty="0"/>
              <a:t> </a:t>
            </a:r>
            <a:r>
              <a:rPr lang="en-US" i="1" dirty="0" err="1"/>
              <a:t>thực</a:t>
            </a:r>
            <a:r>
              <a:rPr lang="en-US" i="1" dirty="0"/>
              <a:t> </a:t>
            </a:r>
            <a:r>
              <a:rPr lang="en-US" i="1" dirty="0" err="1"/>
              <a:t>hiện</a:t>
            </a:r>
            <a:r>
              <a:rPr lang="en-US" i="1" dirty="0"/>
              <a:t> </a:t>
            </a:r>
            <a:r>
              <a:rPr lang="en-US" i="1" dirty="0" err="1"/>
              <a:t>nghiên</a:t>
            </a:r>
            <a:r>
              <a:rPr lang="en-US" i="1" dirty="0"/>
              <a:t> </a:t>
            </a:r>
            <a:r>
              <a:rPr lang="en-US" i="1" dirty="0" err="1"/>
              <a:t>cứu</a:t>
            </a:r>
            <a:endParaRPr lang="en-US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A87861-B4BE-E949-8C23-4B5F01E870EB}"/>
              </a:ext>
            </a:extLst>
          </p:cNvPr>
          <p:cNvSpPr txBox="1"/>
          <p:nvPr/>
        </p:nvSpPr>
        <p:spPr>
          <a:xfrm>
            <a:off x="550989" y="768251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ngang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75FD1A-CBBC-054C-B23D-1CCED7A942E6}"/>
              </a:ext>
            </a:extLst>
          </p:cNvPr>
          <p:cNvSpPr txBox="1"/>
          <p:nvPr/>
        </p:nvSpPr>
        <p:spPr>
          <a:xfrm>
            <a:off x="557117" y="257696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94549B-24FC-7D4B-80F2-2246E3B6289E}"/>
              </a:ext>
            </a:extLst>
          </p:cNvPr>
          <p:cNvSpPr txBox="1"/>
          <p:nvPr/>
        </p:nvSpPr>
        <p:spPr>
          <a:xfrm>
            <a:off x="550989" y="4047127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Đoàn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1B1ABB4-B87F-9249-879D-EFB3F03E0611}"/>
              </a:ext>
            </a:extLst>
          </p:cNvPr>
          <p:cNvSpPr/>
          <p:nvPr/>
        </p:nvSpPr>
        <p:spPr>
          <a:xfrm>
            <a:off x="3220393" y="377459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Phơi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nhiễm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34FD14E-997C-E547-9FCE-F259176A30D3}"/>
              </a:ext>
            </a:extLst>
          </p:cNvPr>
          <p:cNvSpPr/>
          <p:nvPr/>
        </p:nvSpPr>
        <p:spPr>
          <a:xfrm>
            <a:off x="5074154" y="377459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1418EA95-DCDB-F345-B92C-DDCCE761DE80}"/>
              </a:ext>
            </a:extLst>
          </p:cNvPr>
          <p:cNvSpPr/>
          <p:nvPr/>
        </p:nvSpPr>
        <p:spPr>
          <a:xfrm>
            <a:off x="4193193" y="4010337"/>
            <a:ext cx="820750" cy="442912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34000">
                <a:schemeClr val="accent1">
                  <a:lumMod val="45000"/>
                  <a:lumOff val="55000"/>
                </a:schemeClr>
              </a:gs>
              <a:gs pos="51000">
                <a:schemeClr val="accent1">
                  <a:lumMod val="45000"/>
                  <a:lumOff val="55000"/>
                </a:schemeClr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3F964D1-FB1E-9E4F-840D-AE23FE3AA558}"/>
              </a:ext>
            </a:extLst>
          </p:cNvPr>
          <p:cNvSpPr/>
          <p:nvPr/>
        </p:nvSpPr>
        <p:spPr>
          <a:xfrm>
            <a:off x="3775920" y="234121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Phơi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nhiễm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D3C2F5F-D0E7-1D4A-BCC5-E1C30F2D0BA6}"/>
              </a:ext>
            </a:extLst>
          </p:cNvPr>
          <p:cNvSpPr/>
          <p:nvPr/>
        </p:nvSpPr>
        <p:spPr>
          <a:xfrm>
            <a:off x="5629681" y="2341219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91EA8100-720F-B242-832F-86368B4F9120}"/>
              </a:ext>
            </a:extLst>
          </p:cNvPr>
          <p:cNvSpPr/>
          <p:nvPr/>
        </p:nvSpPr>
        <p:spPr>
          <a:xfrm flipH="1">
            <a:off x="4748719" y="2576963"/>
            <a:ext cx="820751" cy="442912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43000">
                <a:schemeClr val="accent1">
                  <a:lumMod val="45000"/>
                  <a:lumOff val="55000"/>
                </a:schemeClr>
              </a:gs>
              <a:gs pos="51000">
                <a:schemeClr val="accent1">
                  <a:lumMod val="45000"/>
                  <a:lumOff val="55000"/>
                </a:schemeClr>
              </a:gs>
              <a:gs pos="100000">
                <a:schemeClr val="accent5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FC80FC0-C221-1145-8063-1A724EF8832B}"/>
              </a:ext>
            </a:extLst>
          </p:cNvPr>
          <p:cNvSpPr/>
          <p:nvPr/>
        </p:nvSpPr>
        <p:spPr>
          <a:xfrm>
            <a:off x="5629681" y="3851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Phơi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nhiễm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EDD36CE-6ADA-A446-8DF6-A1E85915C143}"/>
              </a:ext>
            </a:extLst>
          </p:cNvPr>
          <p:cNvSpPr/>
          <p:nvPr/>
        </p:nvSpPr>
        <p:spPr>
          <a:xfrm>
            <a:off x="5638800" y="99154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82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5D9FEF-5B6B-8E4A-8E15-8F681DE93F80}"/>
              </a:ext>
            </a:extLst>
          </p:cNvPr>
          <p:cNvCxnSpPr>
            <a:cxnSpLocks/>
          </p:cNvCxnSpPr>
          <p:nvPr/>
        </p:nvCxnSpPr>
        <p:spPr>
          <a:xfrm>
            <a:off x="3078866" y="6319443"/>
            <a:ext cx="592623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181B56A-46A8-5247-A823-AD2E4ED7D3B4}"/>
              </a:ext>
            </a:extLst>
          </p:cNvPr>
          <p:cNvSpPr/>
          <p:nvPr/>
        </p:nvSpPr>
        <p:spPr>
          <a:xfrm>
            <a:off x="5638800" y="515851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Phơi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nhiễm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1ED760B-36CC-6C43-85A8-27465554AA2E}"/>
              </a:ext>
            </a:extLst>
          </p:cNvPr>
          <p:cNvSpPr/>
          <p:nvPr/>
        </p:nvSpPr>
        <p:spPr>
          <a:xfrm>
            <a:off x="7492561" y="5158519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20B1C05-0D6C-3B4A-8043-A7E6584A9219}"/>
              </a:ext>
            </a:extLst>
          </p:cNvPr>
          <p:cNvSpPr/>
          <p:nvPr/>
        </p:nvSpPr>
        <p:spPr>
          <a:xfrm>
            <a:off x="6611600" y="5394263"/>
            <a:ext cx="820750" cy="442912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34000">
                <a:schemeClr val="accent1">
                  <a:lumMod val="45000"/>
                  <a:lumOff val="55000"/>
                </a:schemeClr>
              </a:gs>
              <a:gs pos="51000">
                <a:schemeClr val="accent1">
                  <a:lumMod val="45000"/>
                  <a:lumOff val="55000"/>
                </a:schemeClr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DDBD6D-B145-5D43-9E41-89A50925CC87}"/>
              </a:ext>
            </a:extLst>
          </p:cNvPr>
          <p:cNvSpPr txBox="1"/>
          <p:nvPr/>
        </p:nvSpPr>
        <p:spPr>
          <a:xfrm>
            <a:off x="9171651" y="613477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Thời</a:t>
            </a:r>
            <a:r>
              <a:rPr lang="en-US" i="1" dirty="0"/>
              <a:t> </a:t>
            </a:r>
            <a:r>
              <a:rPr lang="en-US" i="1" dirty="0" err="1"/>
              <a:t>gian</a:t>
            </a:r>
            <a:endParaRPr lang="en-US" i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C730D-BCDB-D14B-B293-3658C3266D77}"/>
              </a:ext>
            </a:extLst>
          </p:cNvPr>
          <p:cNvCxnSpPr>
            <a:cxnSpLocks/>
          </p:cNvCxnSpPr>
          <p:nvPr/>
        </p:nvCxnSpPr>
        <p:spPr>
          <a:xfrm>
            <a:off x="6107575" y="927996"/>
            <a:ext cx="0" cy="537776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F0A420-C97C-2945-9A5D-C48B6D1651A8}"/>
              </a:ext>
            </a:extLst>
          </p:cNvPr>
          <p:cNvSpPr txBox="1"/>
          <p:nvPr/>
        </p:nvSpPr>
        <p:spPr>
          <a:xfrm>
            <a:off x="4134793" y="6470521"/>
            <a:ext cx="393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Thời</a:t>
            </a:r>
            <a:r>
              <a:rPr lang="en-US" i="1" dirty="0"/>
              <a:t> </a:t>
            </a:r>
            <a:r>
              <a:rPr lang="en-US" i="1" dirty="0" err="1"/>
              <a:t>điểm</a:t>
            </a:r>
            <a:r>
              <a:rPr lang="en-US" i="1" dirty="0"/>
              <a:t> </a:t>
            </a:r>
            <a:r>
              <a:rPr lang="en-US" i="1" dirty="0" err="1"/>
              <a:t>bắt</a:t>
            </a:r>
            <a:r>
              <a:rPr lang="en-US" i="1" dirty="0"/>
              <a:t> </a:t>
            </a:r>
            <a:r>
              <a:rPr lang="en-US" i="1" dirty="0" err="1"/>
              <a:t>đầu</a:t>
            </a:r>
            <a:r>
              <a:rPr lang="en-US" i="1" dirty="0"/>
              <a:t> </a:t>
            </a:r>
            <a:r>
              <a:rPr lang="en-US" i="1" dirty="0" err="1"/>
              <a:t>thực</a:t>
            </a:r>
            <a:r>
              <a:rPr lang="en-US" i="1" dirty="0"/>
              <a:t> </a:t>
            </a:r>
            <a:r>
              <a:rPr lang="en-US" i="1" dirty="0" err="1"/>
              <a:t>hiện</a:t>
            </a:r>
            <a:r>
              <a:rPr lang="en-US" i="1" dirty="0"/>
              <a:t> </a:t>
            </a:r>
            <a:r>
              <a:rPr lang="en-US" i="1" dirty="0" err="1"/>
              <a:t>nghiên</a:t>
            </a:r>
            <a:r>
              <a:rPr lang="en-US" i="1" dirty="0"/>
              <a:t> </a:t>
            </a:r>
            <a:r>
              <a:rPr lang="en-US" i="1" dirty="0" err="1"/>
              <a:t>cứu</a:t>
            </a:r>
            <a:endParaRPr lang="en-US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A87861-B4BE-E949-8C23-4B5F01E870EB}"/>
              </a:ext>
            </a:extLst>
          </p:cNvPr>
          <p:cNvSpPr txBox="1"/>
          <p:nvPr/>
        </p:nvSpPr>
        <p:spPr>
          <a:xfrm>
            <a:off x="550989" y="768251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ngang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75FD1A-CBBC-054C-B23D-1CCED7A942E6}"/>
              </a:ext>
            </a:extLst>
          </p:cNvPr>
          <p:cNvSpPr txBox="1"/>
          <p:nvPr/>
        </p:nvSpPr>
        <p:spPr>
          <a:xfrm>
            <a:off x="557117" y="257696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94549B-24FC-7D4B-80F2-2246E3B6289E}"/>
              </a:ext>
            </a:extLst>
          </p:cNvPr>
          <p:cNvSpPr txBox="1"/>
          <p:nvPr/>
        </p:nvSpPr>
        <p:spPr>
          <a:xfrm>
            <a:off x="550989" y="4047127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Đoàn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3FC51D-0C53-4D4B-A1A8-AC3ED645B34C}"/>
              </a:ext>
            </a:extLst>
          </p:cNvPr>
          <p:cNvSpPr txBox="1"/>
          <p:nvPr/>
        </p:nvSpPr>
        <p:spPr>
          <a:xfrm>
            <a:off x="550989" y="5431053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Đoàn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1B1ABB4-B87F-9249-879D-EFB3F03E0611}"/>
              </a:ext>
            </a:extLst>
          </p:cNvPr>
          <p:cNvSpPr/>
          <p:nvPr/>
        </p:nvSpPr>
        <p:spPr>
          <a:xfrm>
            <a:off x="3220393" y="377459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Phơi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nhiễm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34FD14E-997C-E547-9FCE-F259176A30D3}"/>
              </a:ext>
            </a:extLst>
          </p:cNvPr>
          <p:cNvSpPr/>
          <p:nvPr/>
        </p:nvSpPr>
        <p:spPr>
          <a:xfrm>
            <a:off x="5074154" y="377459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1418EA95-DCDB-F345-B92C-DDCCE761DE80}"/>
              </a:ext>
            </a:extLst>
          </p:cNvPr>
          <p:cNvSpPr/>
          <p:nvPr/>
        </p:nvSpPr>
        <p:spPr>
          <a:xfrm>
            <a:off x="4193193" y="4010337"/>
            <a:ext cx="820750" cy="442912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34000">
                <a:schemeClr val="accent1">
                  <a:lumMod val="45000"/>
                  <a:lumOff val="55000"/>
                </a:schemeClr>
              </a:gs>
              <a:gs pos="51000">
                <a:schemeClr val="accent1">
                  <a:lumMod val="45000"/>
                  <a:lumOff val="55000"/>
                </a:schemeClr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3F964D1-FB1E-9E4F-840D-AE23FE3AA558}"/>
              </a:ext>
            </a:extLst>
          </p:cNvPr>
          <p:cNvSpPr/>
          <p:nvPr/>
        </p:nvSpPr>
        <p:spPr>
          <a:xfrm>
            <a:off x="3775920" y="234121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Phơi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nhiễm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D3C2F5F-D0E7-1D4A-BCC5-E1C30F2D0BA6}"/>
              </a:ext>
            </a:extLst>
          </p:cNvPr>
          <p:cNvSpPr/>
          <p:nvPr/>
        </p:nvSpPr>
        <p:spPr>
          <a:xfrm>
            <a:off x="5629681" y="2341219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91EA8100-720F-B242-832F-86368B4F9120}"/>
              </a:ext>
            </a:extLst>
          </p:cNvPr>
          <p:cNvSpPr/>
          <p:nvPr/>
        </p:nvSpPr>
        <p:spPr>
          <a:xfrm flipH="1">
            <a:off x="4748719" y="2576963"/>
            <a:ext cx="820751" cy="442912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43000">
                <a:schemeClr val="accent1">
                  <a:lumMod val="45000"/>
                  <a:lumOff val="55000"/>
                </a:schemeClr>
              </a:gs>
              <a:gs pos="51000">
                <a:schemeClr val="accent1">
                  <a:lumMod val="45000"/>
                  <a:lumOff val="55000"/>
                </a:schemeClr>
              </a:gs>
              <a:gs pos="100000">
                <a:schemeClr val="accent5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FC80FC0-C221-1145-8063-1A724EF8832B}"/>
              </a:ext>
            </a:extLst>
          </p:cNvPr>
          <p:cNvSpPr/>
          <p:nvPr/>
        </p:nvSpPr>
        <p:spPr>
          <a:xfrm>
            <a:off x="5629681" y="3851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Phơi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nhiễm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EDD36CE-6ADA-A446-8DF6-A1E85915C143}"/>
              </a:ext>
            </a:extLst>
          </p:cNvPr>
          <p:cNvSpPr/>
          <p:nvPr/>
        </p:nvSpPr>
        <p:spPr>
          <a:xfrm>
            <a:off x="5638800" y="99154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232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5D9FEF-5B6B-8E4A-8E15-8F681DE93F80}"/>
              </a:ext>
            </a:extLst>
          </p:cNvPr>
          <p:cNvCxnSpPr>
            <a:cxnSpLocks/>
          </p:cNvCxnSpPr>
          <p:nvPr/>
        </p:nvCxnSpPr>
        <p:spPr>
          <a:xfrm>
            <a:off x="3078866" y="6319443"/>
            <a:ext cx="592623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DDBD6D-B145-5D43-9E41-89A50925CC87}"/>
              </a:ext>
            </a:extLst>
          </p:cNvPr>
          <p:cNvSpPr txBox="1"/>
          <p:nvPr/>
        </p:nvSpPr>
        <p:spPr>
          <a:xfrm>
            <a:off x="9171651" y="613477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Thời</a:t>
            </a:r>
            <a:r>
              <a:rPr lang="en-US" i="1" dirty="0"/>
              <a:t> </a:t>
            </a:r>
            <a:r>
              <a:rPr lang="en-US" i="1" dirty="0" err="1"/>
              <a:t>gian</a:t>
            </a:r>
            <a:endParaRPr lang="en-US" i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C730D-BCDB-D14B-B293-3658C3266D77}"/>
              </a:ext>
            </a:extLst>
          </p:cNvPr>
          <p:cNvCxnSpPr>
            <a:cxnSpLocks/>
          </p:cNvCxnSpPr>
          <p:nvPr/>
        </p:nvCxnSpPr>
        <p:spPr>
          <a:xfrm>
            <a:off x="6107575" y="927996"/>
            <a:ext cx="0" cy="537776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F0A420-C97C-2945-9A5D-C48B6D1651A8}"/>
              </a:ext>
            </a:extLst>
          </p:cNvPr>
          <p:cNvSpPr txBox="1"/>
          <p:nvPr/>
        </p:nvSpPr>
        <p:spPr>
          <a:xfrm>
            <a:off x="4134793" y="6470521"/>
            <a:ext cx="393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Thời</a:t>
            </a:r>
            <a:r>
              <a:rPr lang="en-US" i="1" dirty="0"/>
              <a:t> </a:t>
            </a:r>
            <a:r>
              <a:rPr lang="en-US" i="1" dirty="0" err="1"/>
              <a:t>điểm</a:t>
            </a:r>
            <a:r>
              <a:rPr lang="en-US" i="1" dirty="0"/>
              <a:t> </a:t>
            </a:r>
            <a:r>
              <a:rPr lang="en-US" i="1" dirty="0" err="1"/>
              <a:t>bắt</a:t>
            </a:r>
            <a:r>
              <a:rPr lang="en-US" i="1" dirty="0"/>
              <a:t> </a:t>
            </a:r>
            <a:r>
              <a:rPr lang="en-US" i="1" dirty="0" err="1"/>
              <a:t>đầu</a:t>
            </a:r>
            <a:r>
              <a:rPr lang="en-US" i="1" dirty="0"/>
              <a:t> </a:t>
            </a:r>
            <a:r>
              <a:rPr lang="en-US" i="1" dirty="0" err="1"/>
              <a:t>thực</a:t>
            </a:r>
            <a:r>
              <a:rPr lang="en-US" i="1" dirty="0"/>
              <a:t> </a:t>
            </a:r>
            <a:r>
              <a:rPr lang="en-US" i="1" dirty="0" err="1"/>
              <a:t>hiện</a:t>
            </a:r>
            <a:r>
              <a:rPr lang="en-US" i="1" dirty="0"/>
              <a:t> </a:t>
            </a:r>
            <a:r>
              <a:rPr lang="en-US" i="1" dirty="0" err="1"/>
              <a:t>nghiên</a:t>
            </a:r>
            <a:r>
              <a:rPr lang="en-US" i="1" dirty="0"/>
              <a:t> </a:t>
            </a:r>
            <a:r>
              <a:rPr lang="en-US" i="1" dirty="0" err="1"/>
              <a:t>cứu</a:t>
            </a:r>
            <a:endParaRPr lang="en-US" i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FC80FC0-C221-1145-8063-1A724EF8832B}"/>
              </a:ext>
            </a:extLst>
          </p:cNvPr>
          <p:cNvSpPr/>
          <p:nvPr/>
        </p:nvSpPr>
        <p:spPr>
          <a:xfrm>
            <a:off x="5629681" y="397390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Phơi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nhiễm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EDD36CE-6ADA-A446-8DF6-A1E85915C143}"/>
              </a:ext>
            </a:extLst>
          </p:cNvPr>
          <p:cNvSpPr/>
          <p:nvPr/>
        </p:nvSpPr>
        <p:spPr>
          <a:xfrm>
            <a:off x="5638800" y="492693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778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5D9FEF-5B6B-8E4A-8E15-8F681DE93F80}"/>
              </a:ext>
            </a:extLst>
          </p:cNvPr>
          <p:cNvCxnSpPr>
            <a:cxnSpLocks/>
          </p:cNvCxnSpPr>
          <p:nvPr/>
        </p:nvCxnSpPr>
        <p:spPr>
          <a:xfrm>
            <a:off x="3078866" y="6319443"/>
            <a:ext cx="592623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DDBD6D-B145-5D43-9E41-89A50925CC87}"/>
              </a:ext>
            </a:extLst>
          </p:cNvPr>
          <p:cNvSpPr txBox="1"/>
          <p:nvPr/>
        </p:nvSpPr>
        <p:spPr>
          <a:xfrm>
            <a:off x="9171651" y="613477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Thời</a:t>
            </a:r>
            <a:r>
              <a:rPr lang="en-US" i="1" dirty="0"/>
              <a:t> </a:t>
            </a:r>
            <a:r>
              <a:rPr lang="en-US" i="1" dirty="0" err="1"/>
              <a:t>gian</a:t>
            </a:r>
            <a:endParaRPr lang="en-US" i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C730D-BCDB-D14B-B293-3658C3266D77}"/>
              </a:ext>
            </a:extLst>
          </p:cNvPr>
          <p:cNvCxnSpPr>
            <a:cxnSpLocks/>
          </p:cNvCxnSpPr>
          <p:nvPr/>
        </p:nvCxnSpPr>
        <p:spPr>
          <a:xfrm>
            <a:off x="6107575" y="927996"/>
            <a:ext cx="0" cy="537776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F0A420-C97C-2945-9A5D-C48B6D1651A8}"/>
              </a:ext>
            </a:extLst>
          </p:cNvPr>
          <p:cNvSpPr txBox="1"/>
          <p:nvPr/>
        </p:nvSpPr>
        <p:spPr>
          <a:xfrm>
            <a:off x="4134793" y="6470521"/>
            <a:ext cx="393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Thời</a:t>
            </a:r>
            <a:r>
              <a:rPr lang="en-US" i="1" dirty="0"/>
              <a:t> </a:t>
            </a:r>
            <a:r>
              <a:rPr lang="en-US" i="1" dirty="0" err="1"/>
              <a:t>điểm</a:t>
            </a:r>
            <a:r>
              <a:rPr lang="en-US" i="1" dirty="0"/>
              <a:t> </a:t>
            </a:r>
            <a:r>
              <a:rPr lang="en-US" i="1" dirty="0" err="1"/>
              <a:t>bắt</a:t>
            </a:r>
            <a:r>
              <a:rPr lang="en-US" i="1" dirty="0"/>
              <a:t> </a:t>
            </a:r>
            <a:r>
              <a:rPr lang="en-US" i="1" dirty="0" err="1"/>
              <a:t>đầu</a:t>
            </a:r>
            <a:r>
              <a:rPr lang="en-US" i="1" dirty="0"/>
              <a:t> </a:t>
            </a:r>
            <a:r>
              <a:rPr lang="en-US" i="1" dirty="0" err="1"/>
              <a:t>thực</a:t>
            </a:r>
            <a:r>
              <a:rPr lang="en-US" i="1" dirty="0"/>
              <a:t> </a:t>
            </a:r>
            <a:r>
              <a:rPr lang="en-US" i="1" dirty="0" err="1"/>
              <a:t>hiện</a:t>
            </a:r>
            <a:r>
              <a:rPr lang="en-US" i="1" dirty="0"/>
              <a:t> </a:t>
            </a:r>
            <a:r>
              <a:rPr lang="en-US" i="1" dirty="0" err="1"/>
              <a:t>nghiên</a:t>
            </a:r>
            <a:r>
              <a:rPr lang="en-US" i="1" dirty="0"/>
              <a:t> </a:t>
            </a:r>
            <a:r>
              <a:rPr lang="en-US" i="1" dirty="0" err="1"/>
              <a:t>cứu</a:t>
            </a:r>
            <a:endParaRPr lang="en-US" i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8A2980-8C8F-9A4D-B0CF-5866F7ABDB3F}"/>
              </a:ext>
            </a:extLst>
          </p:cNvPr>
          <p:cNvSpPr/>
          <p:nvPr/>
        </p:nvSpPr>
        <p:spPr>
          <a:xfrm>
            <a:off x="3775920" y="442466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Phơi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nhiễm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40054F-A861-044B-976D-E0911AB88F34}"/>
              </a:ext>
            </a:extLst>
          </p:cNvPr>
          <p:cNvSpPr/>
          <p:nvPr/>
        </p:nvSpPr>
        <p:spPr>
          <a:xfrm>
            <a:off x="5629681" y="442466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A186354F-C691-DD42-BDC0-D6FEF6D2C543}"/>
              </a:ext>
            </a:extLst>
          </p:cNvPr>
          <p:cNvSpPr/>
          <p:nvPr/>
        </p:nvSpPr>
        <p:spPr>
          <a:xfrm flipH="1">
            <a:off x="4748719" y="4660405"/>
            <a:ext cx="820751" cy="442912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43000">
                <a:schemeClr val="accent1">
                  <a:lumMod val="45000"/>
                  <a:lumOff val="55000"/>
                </a:schemeClr>
              </a:gs>
              <a:gs pos="51000">
                <a:schemeClr val="accent1">
                  <a:lumMod val="45000"/>
                  <a:lumOff val="55000"/>
                </a:schemeClr>
              </a:gs>
              <a:gs pos="100000">
                <a:schemeClr val="accent5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65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5D9FEF-5B6B-8E4A-8E15-8F681DE93F80}"/>
              </a:ext>
            </a:extLst>
          </p:cNvPr>
          <p:cNvCxnSpPr>
            <a:cxnSpLocks/>
          </p:cNvCxnSpPr>
          <p:nvPr/>
        </p:nvCxnSpPr>
        <p:spPr>
          <a:xfrm>
            <a:off x="3078866" y="6319443"/>
            <a:ext cx="592623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DDBD6D-B145-5D43-9E41-89A50925CC87}"/>
              </a:ext>
            </a:extLst>
          </p:cNvPr>
          <p:cNvSpPr txBox="1"/>
          <p:nvPr/>
        </p:nvSpPr>
        <p:spPr>
          <a:xfrm>
            <a:off x="9171651" y="613477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Thời</a:t>
            </a:r>
            <a:r>
              <a:rPr lang="en-US" i="1" dirty="0"/>
              <a:t> </a:t>
            </a:r>
            <a:r>
              <a:rPr lang="en-US" i="1" dirty="0" err="1"/>
              <a:t>gian</a:t>
            </a:r>
            <a:endParaRPr lang="en-US" i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C730D-BCDB-D14B-B293-3658C3266D77}"/>
              </a:ext>
            </a:extLst>
          </p:cNvPr>
          <p:cNvCxnSpPr>
            <a:cxnSpLocks/>
          </p:cNvCxnSpPr>
          <p:nvPr/>
        </p:nvCxnSpPr>
        <p:spPr>
          <a:xfrm>
            <a:off x="6107575" y="927996"/>
            <a:ext cx="0" cy="537776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F0A420-C97C-2945-9A5D-C48B6D1651A8}"/>
              </a:ext>
            </a:extLst>
          </p:cNvPr>
          <p:cNvSpPr txBox="1"/>
          <p:nvPr/>
        </p:nvSpPr>
        <p:spPr>
          <a:xfrm>
            <a:off x="4134793" y="6470521"/>
            <a:ext cx="393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Thời</a:t>
            </a:r>
            <a:r>
              <a:rPr lang="en-US" i="1" dirty="0"/>
              <a:t> </a:t>
            </a:r>
            <a:r>
              <a:rPr lang="en-US" i="1" dirty="0" err="1"/>
              <a:t>điểm</a:t>
            </a:r>
            <a:r>
              <a:rPr lang="en-US" i="1" dirty="0"/>
              <a:t> </a:t>
            </a:r>
            <a:r>
              <a:rPr lang="en-US" i="1" dirty="0" err="1"/>
              <a:t>bắt</a:t>
            </a:r>
            <a:r>
              <a:rPr lang="en-US" i="1" dirty="0"/>
              <a:t> </a:t>
            </a:r>
            <a:r>
              <a:rPr lang="en-US" i="1" dirty="0" err="1"/>
              <a:t>đầu</a:t>
            </a:r>
            <a:r>
              <a:rPr lang="en-US" i="1" dirty="0"/>
              <a:t> </a:t>
            </a:r>
            <a:r>
              <a:rPr lang="en-US" i="1" dirty="0" err="1"/>
              <a:t>thực</a:t>
            </a:r>
            <a:r>
              <a:rPr lang="en-US" i="1" dirty="0"/>
              <a:t> </a:t>
            </a:r>
            <a:r>
              <a:rPr lang="en-US" i="1" dirty="0" err="1"/>
              <a:t>hiện</a:t>
            </a:r>
            <a:r>
              <a:rPr lang="en-US" i="1" dirty="0"/>
              <a:t> </a:t>
            </a:r>
            <a:r>
              <a:rPr lang="en-US" i="1" dirty="0" err="1"/>
              <a:t>nghiên</a:t>
            </a:r>
            <a:r>
              <a:rPr lang="en-US" i="1" dirty="0"/>
              <a:t> </a:t>
            </a:r>
            <a:r>
              <a:rPr lang="en-US" i="1" dirty="0" err="1"/>
              <a:t>cứu</a:t>
            </a:r>
            <a:endParaRPr lang="en-US" i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D68CE10-442C-9B4E-BFE2-D1C967EB1534}"/>
              </a:ext>
            </a:extLst>
          </p:cNvPr>
          <p:cNvSpPr/>
          <p:nvPr/>
        </p:nvSpPr>
        <p:spPr>
          <a:xfrm>
            <a:off x="3220393" y="438805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Phơi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nhiễm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F7284F3-FC39-A143-A8CD-CA9CCF1F43F5}"/>
              </a:ext>
            </a:extLst>
          </p:cNvPr>
          <p:cNvSpPr/>
          <p:nvPr/>
        </p:nvSpPr>
        <p:spPr>
          <a:xfrm>
            <a:off x="5074154" y="438805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7EBE114B-DBCA-7941-BEBF-B3FBB9EFF08B}"/>
              </a:ext>
            </a:extLst>
          </p:cNvPr>
          <p:cNvSpPr/>
          <p:nvPr/>
        </p:nvSpPr>
        <p:spPr>
          <a:xfrm>
            <a:off x="4193193" y="4623795"/>
            <a:ext cx="820750" cy="442912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34000">
                <a:schemeClr val="accent1">
                  <a:lumMod val="45000"/>
                  <a:lumOff val="55000"/>
                </a:schemeClr>
              </a:gs>
              <a:gs pos="51000">
                <a:schemeClr val="accent1">
                  <a:lumMod val="45000"/>
                  <a:lumOff val="55000"/>
                </a:schemeClr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65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12460</TotalTime>
  <Words>785</Words>
  <Application>Microsoft Macintosh PowerPoint</Application>
  <PresentationFormat>Widescreen</PresentationFormat>
  <Paragraphs>426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Phùng Khánh Lâm</dc:creator>
  <cp:lastModifiedBy>Phùng Khánh Lâm</cp:lastModifiedBy>
  <cp:revision>23</cp:revision>
  <dcterms:created xsi:type="dcterms:W3CDTF">2020-11-17T18:55:25Z</dcterms:created>
  <dcterms:modified xsi:type="dcterms:W3CDTF">2020-11-30T01:20:52Z</dcterms:modified>
</cp:coreProperties>
</file>