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7221f32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7221f32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7221f32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7221f32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7221f32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7221f32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7221f32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7221f32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7221f32b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7221f32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7221f32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7221f32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7221f32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7221f32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7221f32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7221f32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7221f32b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7221f32b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221f32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221f32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221f32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7221f32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7221f32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7221f32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7221f32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7221f32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7221f3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7221f3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7221f32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7221f32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7221f32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7221f32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7221f32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7221f32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7221f32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7221f32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7221f32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7221f32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7221f32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7221f32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software developer I would like to get the latest tech updates in the programming world, to better my developing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Latest tech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are interested in Programming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someone who are interested in programming, I would like to be introduced to the </a:t>
            </a:r>
            <a:r>
              <a:rPr lang="en"/>
              <a:t>programming</a:t>
            </a:r>
            <a:r>
              <a:rPr lang="en"/>
              <a:t> world in a fun way. So that I get to keep my interest and learn more about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Fun introduction to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Experienced Programmer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an experienced programmer, I would like to sharpen my programming skills with different challenges and problems for me to solve.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Challenges and problems to solve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IT/CS Students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remote student I would like to get the sense of learning like a normal students, I would like to be able to ask questions and get different </a:t>
            </a:r>
            <a:r>
              <a:rPr lang="en"/>
              <a:t>quizzes</a:t>
            </a:r>
            <a:r>
              <a:rPr lang="en"/>
              <a:t> to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Question and Answer section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taught Programmers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having a traditional education in programming, has its positive and negative. The negative being that sometimes I don’t have the same </a:t>
            </a:r>
            <a:r>
              <a:rPr lang="en"/>
              <a:t>amount</a:t>
            </a:r>
            <a:r>
              <a:rPr lang="en"/>
              <a:t> of knowledge </a:t>
            </a:r>
            <a:r>
              <a:rPr lang="en"/>
              <a:t>depth</a:t>
            </a:r>
            <a:r>
              <a:rPr lang="en"/>
              <a:t> as the ones who do, I would like to get as deep as I can be in my learning so that I can compete with programmers with a traditional </a:t>
            </a:r>
            <a:r>
              <a:rPr lang="en"/>
              <a:t>programming</a:t>
            </a:r>
            <a:r>
              <a:rPr lang="en"/>
              <a:t> education.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Deep learning of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Starting a Business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would like to learn about programming to help my business grow. I would like to know how to program, at least a little bit so that I can collaborate with programmers in starting my own business. I </a:t>
            </a:r>
            <a:r>
              <a:rPr lang="en"/>
              <a:t>would</a:t>
            </a:r>
            <a:r>
              <a:rPr lang="en"/>
              <a:t> like to get learn the basic understanding of </a:t>
            </a:r>
            <a:r>
              <a:rPr lang="en"/>
              <a:t>programming</a:t>
            </a:r>
            <a:r>
              <a:rPr lang="en"/>
              <a:t> and how to approach problems in programming.</a:t>
            </a:r>
            <a:br>
              <a:rPr lang="en"/>
            </a:br>
            <a:br>
              <a:rPr lang="en"/>
            </a:br>
            <a:r>
              <a:rPr lang="en"/>
              <a:t>Acceptance Criteria: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 the basic understanding of programming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Learn how to </a:t>
            </a:r>
            <a:r>
              <a:rPr lang="en"/>
              <a:t>approach</a:t>
            </a:r>
            <a:r>
              <a:rPr lang="en"/>
              <a:t> problems in programming.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Time IT/CS Students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part time student, I don’t have a lot of time to study. I would like to have something that can help me study quickly and can be accessed anywhere so that I can study in my spare time anywhere anytime.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be quickly accessed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be accessed from anywhere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Student Studying 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full time student, I would like to have a supplement to add on on top of the knowledge that I got from Uni. I would like to be able to access informations that I need at the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Supplement to get more information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Could be accessed anytime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Student Studying 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full time IT student, I would like to access information and learn deeper about the IT would. Since, I won’t get the same level of depth as a CS student, I would like the chance to learn some subjects more in depth than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Able to learn some subject more in depth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Student Studying Electrical Engineering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an electrical engineering student, I would like supplement in some areas of programming. Some of my courses would need some </a:t>
            </a:r>
            <a:r>
              <a:rPr lang="en"/>
              <a:t>programming</a:t>
            </a:r>
            <a:r>
              <a:rPr lang="en"/>
              <a:t> to do, and I would like to have a bit of knowledge beforehand.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Getting suitable information for students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Personalised their learning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Student Studying Engineering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an engineering student, I would like to know a little bit about programming. To help me collaborate with programmers in the future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Learn a little bit about programming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Learn the flow of work of programmers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 Student Enrolled in IT Related Courses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non IT students, I </a:t>
            </a:r>
            <a:r>
              <a:rPr lang="en"/>
              <a:t>would</a:t>
            </a:r>
            <a:r>
              <a:rPr lang="en"/>
              <a:t> like to get some knowledge on IT and Programming to help me with the courses that I’m taking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 some knowledge on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Highschool Graduates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highschool graduate, I </a:t>
            </a:r>
            <a:r>
              <a:rPr lang="en"/>
              <a:t>would</a:t>
            </a:r>
            <a:r>
              <a:rPr lang="en"/>
              <a:t> like to learn about programming to see if I like it and would like to study it more in the future.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Give basic knowledge of programming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Attract highschool graduates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IT/CS Teacher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teacher I would like to refresh my memory about certain things around programming, whether it’s a new language or a basic concept.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Provide the latest development in the programming world.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Provide the basics of programming.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knowledge from this would be used for teaching.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Programmer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ID: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Priority: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 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web programmer I would like to see a good functionality of the web page to trust the program credibility. I would like to learn new things and refresh my memories on programming lessons.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 Criteria: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Good functionality on the web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Refreshing lessons on web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