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Quattrocento"/>
      <p:regular r:id="rId20"/>
      <p:bold r:id="rId21"/>
    </p:embeddedFont>
    <p:embeddedFont>
      <p:font typeface="Economica"/>
      <p:regular r:id="rId22"/>
      <p:bold r:id="rId23"/>
      <p:italic r:id="rId24"/>
      <p:boldItalic r:id="rId25"/>
    </p:embeddedFont>
    <p:embeddedFont>
      <p:font typeface="Saira Condensed Medium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Saira Condensed SemiBold"/>
      <p:regular r:id="rId32"/>
      <p:bold r:id="rId33"/>
    </p:embeddedFont>
    <p:embeddedFont>
      <p:font typeface="Saira Condense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xXwgDamelcOcXMRn+FvcKcO7h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-regular.fntdata"/><Relationship Id="rId22" Type="http://schemas.openxmlformats.org/officeDocument/2006/relationships/font" Target="fonts/Economica-regular.fntdata"/><Relationship Id="rId21" Type="http://schemas.openxmlformats.org/officeDocument/2006/relationships/font" Target="fonts/Quattrocento-bold.fntdata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CondensedMedium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Sai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SairaCondensedSemiBold-bold.fntdata"/><Relationship Id="rId10" Type="http://schemas.openxmlformats.org/officeDocument/2006/relationships/slide" Target="slides/slide6.xml"/><Relationship Id="rId32" Type="http://schemas.openxmlformats.org/officeDocument/2006/relationships/font" Target="fonts/SairaCondensed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Sai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SairaCondense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ef591fe60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gef591fe60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8" name="Google Shape;15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5" name="Google Shape;15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ef0a1ced0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gef0a1ced0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f0a1ced0b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f0a1ced0b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4" name="Google Shape;14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4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4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4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4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4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4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4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4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4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4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4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" name="Google Shape;22;p4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4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" name="Google Shape;24;p43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4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4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4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4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4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4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4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4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" name="Google Shape;33;p4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" name="Google Shape;34;p4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43"/>
          <p:cNvGrpSpPr/>
          <p:nvPr/>
        </p:nvGrpSpPr>
        <p:grpSpPr>
          <a:xfrm>
            <a:off x="1934406" y="829801"/>
            <a:ext cx="6203534" cy="3923187"/>
            <a:chOff x="2239206" y="829801"/>
            <a:chExt cx="6203534" cy="3923187"/>
          </a:xfrm>
        </p:grpSpPr>
        <p:sp>
          <p:nvSpPr>
            <p:cNvPr id="37" name="Google Shape;37;p43"/>
            <p:cNvSpPr/>
            <p:nvPr/>
          </p:nvSpPr>
          <p:spPr>
            <a:xfrm>
              <a:off x="6907006" y="4444339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3"/>
            <p:cNvSpPr/>
            <p:nvPr/>
          </p:nvSpPr>
          <p:spPr>
            <a:xfrm>
              <a:off x="2239206" y="829801"/>
              <a:ext cx="5115643" cy="3700569"/>
            </a:xfrm>
            <a:custGeom>
              <a:rect b="b" l="l" r="r" t="t"/>
              <a:pathLst>
                <a:path extrusionOk="0" h="13657" w="18879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3"/>
            <p:cNvSpPr/>
            <p:nvPr/>
          </p:nvSpPr>
          <p:spPr>
            <a:xfrm>
              <a:off x="7177357" y="1085430"/>
              <a:ext cx="1003023" cy="984112"/>
            </a:xfrm>
            <a:custGeom>
              <a:rect b="b" l="l" r="r" t="t"/>
              <a:pathLst>
                <a:path extrusionOk="0" h="14415" w="14692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3"/>
            <p:cNvSpPr/>
            <p:nvPr/>
          </p:nvSpPr>
          <p:spPr>
            <a:xfrm>
              <a:off x="6902022" y="1857228"/>
              <a:ext cx="221058" cy="296019"/>
            </a:xfrm>
            <a:custGeom>
              <a:rect b="b" l="l" r="r" t="t"/>
              <a:pathLst>
                <a:path extrusionOk="0" h="4336" w="3238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3"/>
            <p:cNvSpPr/>
            <p:nvPr/>
          </p:nvSpPr>
          <p:spPr>
            <a:xfrm>
              <a:off x="7532227" y="1736526"/>
              <a:ext cx="429691" cy="309400"/>
            </a:xfrm>
            <a:custGeom>
              <a:rect b="b" l="l" r="r" t="t"/>
              <a:pathLst>
                <a:path extrusionOk="0" h="4532" w="6294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3"/>
            <p:cNvSpPr/>
            <p:nvPr/>
          </p:nvSpPr>
          <p:spPr>
            <a:xfrm>
              <a:off x="7452623" y="1682182"/>
              <a:ext cx="565480" cy="325989"/>
            </a:xfrm>
            <a:custGeom>
              <a:rect b="b" l="l" r="r" t="t"/>
              <a:pathLst>
                <a:path extrusionOk="0" h="4775" w="8283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3"/>
            <p:cNvSpPr/>
            <p:nvPr/>
          </p:nvSpPr>
          <p:spPr>
            <a:xfrm>
              <a:off x="7292734" y="4373201"/>
              <a:ext cx="352546" cy="264410"/>
            </a:xfrm>
            <a:custGeom>
              <a:rect b="b" l="l" r="r" t="t"/>
              <a:pathLst>
                <a:path extrusionOk="0" h="3873" w="5164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3"/>
            <p:cNvSpPr/>
            <p:nvPr/>
          </p:nvSpPr>
          <p:spPr>
            <a:xfrm>
              <a:off x="7848251" y="4373201"/>
              <a:ext cx="355004" cy="264410"/>
            </a:xfrm>
            <a:custGeom>
              <a:rect b="b" l="l" r="r" t="t"/>
              <a:pathLst>
                <a:path extrusionOk="0" h="3873" w="520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3"/>
            <p:cNvSpPr/>
            <p:nvPr/>
          </p:nvSpPr>
          <p:spPr>
            <a:xfrm>
              <a:off x="7442110" y="2821617"/>
              <a:ext cx="270417" cy="1610421"/>
            </a:xfrm>
            <a:custGeom>
              <a:rect b="b" l="l" r="r" t="t"/>
              <a:pathLst>
                <a:path extrusionOk="0" h="23589" w="3961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3"/>
            <p:cNvSpPr/>
            <p:nvPr/>
          </p:nvSpPr>
          <p:spPr>
            <a:xfrm>
              <a:off x="7748303" y="2821617"/>
              <a:ext cx="269803" cy="1610421"/>
            </a:xfrm>
            <a:custGeom>
              <a:rect b="b" l="l" r="r" t="t"/>
              <a:pathLst>
                <a:path extrusionOk="0" h="23589" w="3952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3"/>
            <p:cNvSpPr/>
            <p:nvPr/>
          </p:nvSpPr>
          <p:spPr>
            <a:xfrm>
              <a:off x="7292734" y="4506055"/>
              <a:ext cx="352546" cy="131556"/>
            </a:xfrm>
            <a:custGeom>
              <a:rect b="b" l="l" r="r" t="t"/>
              <a:pathLst>
                <a:path extrusionOk="0" h="1927" w="5164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3"/>
            <p:cNvSpPr/>
            <p:nvPr/>
          </p:nvSpPr>
          <p:spPr>
            <a:xfrm>
              <a:off x="7848251" y="4506055"/>
              <a:ext cx="355004" cy="131556"/>
            </a:xfrm>
            <a:custGeom>
              <a:rect b="b" l="l" r="r" t="t"/>
              <a:pathLst>
                <a:path extrusionOk="0" h="1927" w="520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3"/>
            <p:cNvSpPr/>
            <p:nvPr/>
          </p:nvSpPr>
          <p:spPr>
            <a:xfrm>
              <a:off x="7465595" y="1898259"/>
              <a:ext cx="532096" cy="1438176"/>
            </a:xfrm>
            <a:custGeom>
              <a:rect b="b" l="l" r="r" t="t"/>
              <a:pathLst>
                <a:path extrusionOk="0" h="21066" w="7794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3"/>
            <p:cNvSpPr/>
            <p:nvPr/>
          </p:nvSpPr>
          <p:spPr>
            <a:xfrm>
              <a:off x="7805036" y="1800700"/>
              <a:ext cx="472906" cy="1574033"/>
            </a:xfrm>
            <a:custGeom>
              <a:rect b="b" l="l" r="r" t="t"/>
              <a:pathLst>
                <a:path extrusionOk="0" h="23056" w="6927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3"/>
            <p:cNvSpPr/>
            <p:nvPr/>
          </p:nvSpPr>
          <p:spPr>
            <a:xfrm>
              <a:off x="7018082" y="1800700"/>
              <a:ext cx="648155" cy="1574033"/>
            </a:xfrm>
            <a:custGeom>
              <a:rect b="b" l="l" r="r" t="t"/>
              <a:pathLst>
                <a:path extrusionOk="0" h="23056" w="9494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3"/>
            <p:cNvSpPr/>
            <p:nvPr/>
          </p:nvSpPr>
          <p:spPr>
            <a:xfrm>
              <a:off x="7797048" y="1708125"/>
              <a:ext cx="68" cy="61784"/>
            </a:xfrm>
            <a:custGeom>
              <a:rect b="b" l="l" r="r" t="t"/>
              <a:pathLst>
                <a:path extrusionOk="0" h="905" w="1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3"/>
            <p:cNvSpPr/>
            <p:nvPr/>
          </p:nvSpPr>
          <p:spPr>
            <a:xfrm>
              <a:off x="7797048" y="1741441"/>
              <a:ext cx="68" cy="17955"/>
            </a:xfrm>
            <a:custGeom>
              <a:rect b="b" l="l" r="r" t="t"/>
              <a:pathLst>
                <a:path extrusionOk="0" h="263" w="1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>
              <a:off x="7673615" y="1708125"/>
              <a:ext cx="123500" cy="66768"/>
            </a:xfrm>
            <a:custGeom>
              <a:rect b="b" l="l" r="r" t="t"/>
              <a:pathLst>
                <a:path extrusionOk="0" h="978" w="1809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3"/>
            <p:cNvSpPr/>
            <p:nvPr/>
          </p:nvSpPr>
          <p:spPr>
            <a:xfrm>
              <a:off x="7360049" y="1353870"/>
              <a:ext cx="87113" cy="164189"/>
            </a:xfrm>
            <a:custGeom>
              <a:rect b="b" l="l" r="r" t="t"/>
              <a:pathLst>
                <a:path extrusionOk="0" h="2405" w="1276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7388449" y="1380017"/>
              <a:ext cx="48813" cy="81310"/>
            </a:xfrm>
            <a:custGeom>
              <a:rect b="b" l="l" r="r" t="t"/>
              <a:pathLst>
                <a:path extrusionOk="0" h="1191" w="715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7408794" y="1409988"/>
              <a:ext cx="15497" cy="59668"/>
            </a:xfrm>
            <a:custGeom>
              <a:rect b="b" l="l" r="r" t="t"/>
              <a:pathLst>
                <a:path extrusionOk="0" h="874" w="227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7393365" y="1358171"/>
              <a:ext cx="79671" cy="61784"/>
            </a:xfrm>
            <a:custGeom>
              <a:rect b="b" l="l" r="r" t="t"/>
              <a:pathLst>
                <a:path extrusionOk="0" h="905" w="1167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3"/>
            <p:cNvSpPr/>
            <p:nvPr/>
          </p:nvSpPr>
          <p:spPr>
            <a:xfrm>
              <a:off x="7375478" y="1384113"/>
              <a:ext cx="61784" cy="112987"/>
            </a:xfrm>
            <a:custGeom>
              <a:rect b="b" l="l" r="r" t="t"/>
              <a:pathLst>
                <a:path extrusionOk="0" h="1655" w="905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>
              <a:off x="7393365" y="1384113"/>
              <a:ext cx="43898" cy="77213"/>
            </a:xfrm>
            <a:custGeom>
              <a:rect b="b" l="l" r="r" t="t"/>
              <a:pathLst>
                <a:path extrusionOk="0" h="1131" w="643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3"/>
            <p:cNvSpPr/>
            <p:nvPr/>
          </p:nvSpPr>
          <p:spPr>
            <a:xfrm>
              <a:off x="7408794" y="1409988"/>
              <a:ext cx="15497" cy="59327"/>
            </a:xfrm>
            <a:custGeom>
              <a:rect b="b" l="l" r="r" t="t"/>
              <a:pathLst>
                <a:path extrusionOk="0" h="869" w="227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3"/>
            <p:cNvSpPr/>
            <p:nvPr/>
          </p:nvSpPr>
          <p:spPr>
            <a:xfrm>
              <a:off x="7429138" y="1149536"/>
              <a:ext cx="645698" cy="569167"/>
            </a:xfrm>
            <a:custGeom>
              <a:rect b="b" l="l" r="r" t="t"/>
              <a:pathLst>
                <a:path extrusionOk="0" h="8337" w="9458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7951340" y="1444806"/>
              <a:ext cx="90185" cy="111553"/>
            </a:xfrm>
            <a:custGeom>
              <a:rect b="b" l="l" r="r" t="t"/>
              <a:pathLst>
                <a:path extrusionOk="0" h="1634" w="1321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3"/>
            <p:cNvSpPr/>
            <p:nvPr/>
          </p:nvSpPr>
          <p:spPr>
            <a:xfrm>
              <a:off x="7959395" y="1480648"/>
              <a:ext cx="35842" cy="55367"/>
            </a:xfrm>
            <a:custGeom>
              <a:rect b="b" l="l" r="r" t="t"/>
              <a:pathLst>
                <a:path extrusionOk="0" h="811" w="525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3"/>
            <p:cNvSpPr/>
            <p:nvPr/>
          </p:nvSpPr>
          <p:spPr>
            <a:xfrm>
              <a:off x="7573599" y="1413879"/>
              <a:ext cx="48813" cy="79739"/>
            </a:xfrm>
            <a:custGeom>
              <a:rect b="b" l="l" r="r" t="t"/>
              <a:pathLst>
                <a:path extrusionOk="0" h="1168" w="715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>
              <a:off x="7619886" y="1467950"/>
              <a:ext cx="25396" cy="15019"/>
            </a:xfrm>
            <a:custGeom>
              <a:rect b="b" l="l" r="r" t="t"/>
              <a:pathLst>
                <a:path extrusionOk="0" h="220" w="372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3"/>
            <p:cNvSpPr/>
            <p:nvPr/>
          </p:nvSpPr>
          <p:spPr>
            <a:xfrm>
              <a:off x="7583498" y="1494575"/>
              <a:ext cx="74756" cy="23485"/>
            </a:xfrm>
            <a:custGeom>
              <a:rect b="b" l="l" r="r" t="t"/>
              <a:pathLst>
                <a:path extrusionOk="0" h="344" w="1095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3"/>
            <p:cNvSpPr/>
            <p:nvPr/>
          </p:nvSpPr>
          <p:spPr>
            <a:xfrm>
              <a:off x="7514340" y="1404185"/>
              <a:ext cx="20413" cy="57142"/>
            </a:xfrm>
            <a:custGeom>
              <a:rect b="b" l="l" r="r" t="t"/>
              <a:pathLst>
                <a:path extrusionOk="0" h="837" w="299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>
              <a:off x="7702016" y="1417429"/>
              <a:ext cx="17955" cy="56869"/>
            </a:xfrm>
            <a:custGeom>
              <a:rect b="b" l="l" r="r" t="t"/>
              <a:pathLst>
                <a:path extrusionOk="0" h="833" w="263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7477952" y="1302872"/>
              <a:ext cx="77213" cy="31336"/>
            </a:xfrm>
            <a:custGeom>
              <a:rect b="b" l="l" r="r" t="t"/>
              <a:pathLst>
                <a:path extrusionOk="0" h="459" w="1131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7704473" y="1306900"/>
              <a:ext cx="77213" cy="46628"/>
            </a:xfrm>
            <a:custGeom>
              <a:rect b="b" l="l" r="r" t="t"/>
              <a:pathLst>
                <a:path extrusionOk="0" h="683" w="1131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7627328" y="1126324"/>
              <a:ext cx="362992" cy="332543"/>
            </a:xfrm>
            <a:custGeom>
              <a:rect b="b" l="l" r="r" t="t"/>
              <a:pathLst>
                <a:path extrusionOk="0" h="4871" w="5317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956255" y="1448288"/>
              <a:ext cx="92711" cy="108071"/>
            </a:xfrm>
            <a:custGeom>
              <a:rect b="b" l="l" r="r" t="t"/>
              <a:pathLst>
                <a:path extrusionOk="0" h="1583" w="1358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7959395" y="1507547"/>
              <a:ext cx="7441" cy="20413"/>
            </a:xfrm>
            <a:custGeom>
              <a:rect b="b" l="l" r="r" t="t"/>
              <a:pathLst>
                <a:path extrusionOk="0" h="299" w="109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7959395" y="1481604"/>
              <a:ext cx="35842" cy="54411"/>
            </a:xfrm>
            <a:custGeom>
              <a:rect b="b" l="l" r="r" t="t"/>
              <a:pathLst>
                <a:path extrusionOk="0" h="797" w="525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7524239" y="1800700"/>
              <a:ext cx="138929" cy="694442"/>
            </a:xfrm>
            <a:custGeom>
              <a:rect b="b" l="l" r="r" t="t"/>
              <a:pathLst>
                <a:path extrusionOk="0" h="10172" w="2035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805036" y="1800700"/>
              <a:ext cx="135857" cy="681471"/>
            </a:xfrm>
            <a:custGeom>
              <a:rect b="b" l="l" r="r" t="t"/>
              <a:pathLst>
                <a:path extrusionOk="0" h="9982" w="199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7583498" y="1417429"/>
              <a:ext cx="64242" cy="72298"/>
            </a:xfrm>
            <a:custGeom>
              <a:rect b="b" l="l" r="r" t="t"/>
              <a:pathLst>
                <a:path extrusionOk="0" h="1059" w="941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>
              <a:off x="7578514" y="1419887"/>
              <a:ext cx="33452" cy="69840"/>
            </a:xfrm>
            <a:custGeom>
              <a:rect b="b" l="l" r="r" t="t"/>
              <a:pathLst>
                <a:path extrusionOk="0" h="1023" w="49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>
              <a:off x="7619886" y="1466175"/>
              <a:ext cx="22939" cy="15497"/>
            </a:xfrm>
            <a:custGeom>
              <a:rect b="b" l="l" r="r" t="t"/>
              <a:pathLst>
                <a:path extrusionOk="0" h="227" w="336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>
              <a:off x="7591486" y="1376672"/>
              <a:ext cx="56254" cy="25396"/>
            </a:xfrm>
            <a:custGeom>
              <a:rect b="b" l="l" r="r" t="t"/>
              <a:pathLst>
                <a:path extrusionOk="0" h="372" w="824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3"/>
            <p:cNvSpPr/>
            <p:nvPr/>
          </p:nvSpPr>
          <p:spPr>
            <a:xfrm>
              <a:off x="7853849" y="1417429"/>
              <a:ext cx="102473" cy="28469"/>
            </a:xfrm>
            <a:custGeom>
              <a:rect b="b" l="l" r="r" t="t"/>
              <a:pathLst>
                <a:path extrusionOk="0" h="417" w="1501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3"/>
            <p:cNvSpPr/>
            <p:nvPr/>
          </p:nvSpPr>
          <p:spPr>
            <a:xfrm>
              <a:off x="7447094" y="1476688"/>
              <a:ext cx="129030" cy="82129"/>
            </a:xfrm>
            <a:custGeom>
              <a:rect b="b" l="l" r="r" t="t"/>
              <a:pathLst>
                <a:path extrusionOk="0" h="1203" w="189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3"/>
            <p:cNvSpPr/>
            <p:nvPr/>
          </p:nvSpPr>
          <p:spPr>
            <a:xfrm>
              <a:off x="7653202" y="1489660"/>
              <a:ext cx="138998" cy="82129"/>
            </a:xfrm>
            <a:custGeom>
              <a:rect b="b" l="l" r="r" t="t"/>
              <a:pathLst>
                <a:path extrusionOk="0" h="1203" w="2036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>
              <a:off x="7375478" y="1304442"/>
              <a:ext cx="229046" cy="229046"/>
            </a:xfrm>
            <a:custGeom>
              <a:rect b="b" l="l" r="r" t="t"/>
              <a:pathLst>
                <a:path extrusionOk="0" h="3355" w="3355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>
              <a:off x="7629785" y="1319871"/>
              <a:ext cx="229046" cy="231572"/>
            </a:xfrm>
            <a:custGeom>
              <a:rect b="b" l="l" r="r" t="t"/>
              <a:pathLst>
                <a:path extrusionOk="0" h="3392" w="3355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7805036" y="3310502"/>
              <a:ext cx="351932" cy="64242"/>
            </a:xfrm>
            <a:custGeom>
              <a:rect b="b" l="l" r="r" t="t"/>
              <a:pathLst>
                <a:path extrusionOk="0" h="941" w="5155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7313761" y="3305519"/>
              <a:ext cx="352478" cy="69226"/>
            </a:xfrm>
            <a:custGeom>
              <a:rect b="b" l="l" r="r" t="t"/>
              <a:pathLst>
                <a:path extrusionOk="0" h="1014" w="5163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7018082" y="2047635"/>
              <a:ext cx="138929" cy="125958"/>
            </a:xfrm>
            <a:custGeom>
              <a:rect b="b" l="l" r="r" t="t"/>
              <a:pathLst>
                <a:path extrusionOk="0" h="1845" w="2035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7406336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7856307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7532227" y="1790255"/>
              <a:ext cx="97626" cy="255671"/>
            </a:xfrm>
            <a:custGeom>
              <a:rect b="b" l="l" r="r" t="t"/>
              <a:pathLst>
                <a:path extrusionOk="0" h="3745" w="143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7810020" y="1764926"/>
              <a:ext cx="151901" cy="260723"/>
            </a:xfrm>
            <a:custGeom>
              <a:rect b="b" l="l" r="r" t="t"/>
              <a:pathLst>
                <a:path extrusionOk="0" h="3819" w="2225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7455081" y="1980934"/>
              <a:ext cx="596953" cy="722843"/>
            </a:xfrm>
            <a:custGeom>
              <a:rect b="b" l="l" r="r" t="t"/>
              <a:pathLst>
                <a:path extrusionOk="0" h="10588" w="8744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7581040" y="2137752"/>
              <a:ext cx="334591" cy="84587"/>
            </a:xfrm>
            <a:custGeom>
              <a:rect b="b" l="l" r="r" t="t"/>
              <a:pathLst>
                <a:path extrusionOk="0" h="1239" w="4901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7616814" y="2063064"/>
              <a:ext cx="254988" cy="48813"/>
            </a:xfrm>
            <a:custGeom>
              <a:rect b="b" l="l" r="r" t="t"/>
              <a:pathLst>
                <a:path extrusionOk="0" h="715" w="3735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7490923" y="2175369"/>
              <a:ext cx="249390" cy="204400"/>
            </a:xfrm>
            <a:custGeom>
              <a:rect b="b" l="l" r="r" t="t"/>
              <a:pathLst>
                <a:path extrusionOk="0" h="2994" w="3653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7676073" y="2261185"/>
              <a:ext cx="586439" cy="280248"/>
            </a:xfrm>
            <a:custGeom>
              <a:rect b="b" l="l" r="r" t="t"/>
              <a:pathLst>
                <a:path extrusionOk="0" h="4105" w="859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7676073" y="2261185"/>
              <a:ext cx="90185" cy="141387"/>
            </a:xfrm>
            <a:custGeom>
              <a:rect b="b" l="l" r="r" t="t"/>
              <a:pathLst>
                <a:path extrusionOk="0" h="2071" w="1321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43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43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1_1_4_1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5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0" name="Google Shape;690;p5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1" name="Google Shape;691;p5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2" name="Google Shape;692;p5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3" name="Google Shape;693;p5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5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5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5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5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5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5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5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1" name="Google Shape;701;p5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5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3" name="Google Shape;703;p52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4" name="Google Shape;704;p5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5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5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5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5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5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5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5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12" name="Google Shape;712;p5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3" name="Google Shape;713;p5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p5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716" name="Google Shape;716;p5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7" name="Google Shape;717;p52"/>
          <p:cNvGrpSpPr/>
          <p:nvPr/>
        </p:nvGrpSpPr>
        <p:grpSpPr>
          <a:xfrm rot="899995">
            <a:off x="5685974" y="2035339"/>
            <a:ext cx="4829582" cy="4350186"/>
            <a:chOff x="6523425" y="1282075"/>
            <a:chExt cx="589725" cy="531200"/>
          </a:xfrm>
        </p:grpSpPr>
        <p:sp>
          <p:nvSpPr>
            <p:cNvPr id="718" name="Google Shape;718;p52"/>
            <p:cNvSpPr/>
            <p:nvPr/>
          </p:nvSpPr>
          <p:spPr>
            <a:xfrm>
              <a:off x="6798500" y="1282075"/>
              <a:ext cx="314650" cy="358725"/>
            </a:xfrm>
            <a:custGeom>
              <a:rect b="b" l="l" r="r" t="t"/>
              <a:pathLst>
                <a:path extrusionOk="0" h="14349" w="12586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798500" y="1282075"/>
              <a:ext cx="198700" cy="358725"/>
            </a:xfrm>
            <a:custGeom>
              <a:rect b="b" l="l" r="r" t="t"/>
              <a:pathLst>
                <a:path extrusionOk="0" h="14349" w="7948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6840975" y="1379950"/>
              <a:ext cx="51800" cy="26475"/>
            </a:xfrm>
            <a:custGeom>
              <a:rect b="b" l="l" r="r" t="t"/>
              <a:pathLst>
                <a:path extrusionOk="0" h="1059" w="2072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6846625" y="1393050"/>
              <a:ext cx="52700" cy="25575"/>
            </a:xfrm>
            <a:custGeom>
              <a:rect b="b" l="l" r="r" t="t"/>
              <a:pathLst>
                <a:path extrusionOk="0" h="1023" w="2108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6853200" y="1386500"/>
              <a:ext cx="103525" cy="48175"/>
            </a:xfrm>
            <a:custGeom>
              <a:rect b="b" l="l" r="r" t="t"/>
              <a:pathLst>
                <a:path extrusionOk="0" h="1927" w="4141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6915350" y="1506075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6906750" y="1491150"/>
              <a:ext cx="158250" cy="70550"/>
            </a:xfrm>
            <a:custGeom>
              <a:rect b="b" l="l" r="r" t="t"/>
              <a:pathLst>
                <a:path extrusionOk="0" h="2822" w="633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6865400" y="1393975"/>
              <a:ext cx="158225" cy="71675"/>
            </a:xfrm>
            <a:custGeom>
              <a:rect b="b" l="l" r="r" t="t"/>
              <a:pathLst>
                <a:path extrusionOk="0" h="2867" w="6329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6921900" y="1521225"/>
              <a:ext cx="158250" cy="70525"/>
            </a:xfrm>
            <a:custGeom>
              <a:rect b="b" l="l" r="r" t="t"/>
              <a:pathLst>
                <a:path extrusionOk="0" h="2821" w="633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6872850" y="1410925"/>
              <a:ext cx="158250" cy="70750"/>
            </a:xfrm>
            <a:custGeom>
              <a:rect b="b" l="l" r="r" t="t"/>
              <a:pathLst>
                <a:path extrusionOk="0" h="2830" w="633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6879400" y="1426050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6886200" y="1443000"/>
              <a:ext cx="158225" cy="70775"/>
            </a:xfrm>
            <a:custGeom>
              <a:rect b="b" l="l" r="r" t="t"/>
              <a:pathLst>
                <a:path extrusionOk="0" h="2831" w="6329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6893650" y="1459050"/>
              <a:ext cx="157325" cy="71675"/>
            </a:xfrm>
            <a:custGeom>
              <a:rect b="b" l="l" r="r" t="t"/>
              <a:pathLst>
                <a:path extrusionOk="0" h="2867" w="6293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6900200" y="1474200"/>
              <a:ext cx="157350" cy="71450"/>
            </a:xfrm>
            <a:custGeom>
              <a:rect b="b" l="l" r="r" t="t"/>
              <a:pathLst>
                <a:path extrusionOk="0" h="2858" w="6294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6858850" y="1401650"/>
              <a:ext cx="104450" cy="47950"/>
            </a:xfrm>
            <a:custGeom>
              <a:rect b="b" l="l" r="r" t="t"/>
              <a:pathLst>
                <a:path extrusionOk="0" h="1918" w="4178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6639375" y="1348750"/>
              <a:ext cx="298600" cy="350375"/>
            </a:xfrm>
            <a:custGeom>
              <a:rect b="b" l="l" r="r" t="t"/>
              <a:pathLst>
                <a:path extrusionOk="0" h="14015" w="11944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2"/>
            <p:cNvSpPr/>
            <p:nvPr/>
          </p:nvSpPr>
          <p:spPr>
            <a:xfrm>
              <a:off x="6639375" y="1348750"/>
              <a:ext cx="298600" cy="282575"/>
            </a:xfrm>
            <a:custGeom>
              <a:rect b="b" l="l" r="r" t="t"/>
              <a:pathLst>
                <a:path extrusionOk="0" h="11303" w="11944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6740175" y="1402550"/>
              <a:ext cx="53600" cy="22625"/>
            </a:xfrm>
            <a:custGeom>
              <a:rect b="b" l="l" r="r" t="t"/>
              <a:pathLst>
                <a:path extrusionOk="0" h="905" w="2144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6736325" y="1415675"/>
              <a:ext cx="53825" cy="22625"/>
            </a:xfrm>
            <a:custGeom>
              <a:rect b="b" l="l" r="r" t="t"/>
              <a:pathLst>
                <a:path extrusionOk="0" h="905" w="2153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6730675" y="1431700"/>
              <a:ext cx="107400" cy="40500"/>
            </a:xfrm>
            <a:custGeom>
              <a:rect b="b" l="l" r="r" t="t"/>
              <a:pathLst>
                <a:path extrusionOk="0" h="1620" w="4296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6683675" y="1580425"/>
              <a:ext cx="161850" cy="58575"/>
            </a:xfrm>
            <a:custGeom>
              <a:rect b="b" l="l" r="r" t="t"/>
              <a:pathLst>
                <a:path extrusionOk="0" h="2343" w="6474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6687300" y="156347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6720275" y="146380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6678925" y="1595575"/>
              <a:ext cx="162075" cy="59475"/>
            </a:xfrm>
            <a:custGeom>
              <a:rect b="b" l="l" r="r" t="t"/>
              <a:pathLst>
                <a:path extrusionOk="0" h="2379" w="6483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6714625" y="1480750"/>
              <a:ext cx="162100" cy="59250"/>
            </a:xfrm>
            <a:custGeom>
              <a:rect b="b" l="l" r="r" t="t"/>
              <a:pathLst>
                <a:path extrusionOk="0" h="2370" w="6484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6709900" y="1496800"/>
              <a:ext cx="162075" cy="58350"/>
            </a:xfrm>
            <a:custGeom>
              <a:rect b="b" l="l" r="r" t="t"/>
              <a:pathLst>
                <a:path extrusionOk="0" h="2334" w="6483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6703325" y="151375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6697675" y="1530700"/>
              <a:ext cx="163000" cy="58350"/>
            </a:xfrm>
            <a:custGeom>
              <a:rect b="b" l="l" r="r" t="t"/>
              <a:pathLst>
                <a:path extrusionOk="0" h="2334" w="652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6692950" y="154652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6725950" y="1447750"/>
              <a:ext cx="106475" cy="39600"/>
            </a:xfrm>
            <a:custGeom>
              <a:rect b="b" l="l" r="r" t="t"/>
              <a:pathLst>
                <a:path extrusionOk="0" h="1584" w="4259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6533825" y="1432625"/>
              <a:ext cx="333400" cy="380650"/>
            </a:xfrm>
            <a:custGeom>
              <a:rect b="b" l="l" r="r" t="t"/>
              <a:pathLst>
                <a:path extrusionOk="0" h="15226" w="13336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6639375" y="1520325"/>
              <a:ext cx="210900" cy="178800"/>
            </a:xfrm>
            <a:custGeom>
              <a:rect b="b" l="l" r="r" t="t"/>
              <a:pathLst>
                <a:path extrusionOk="0" h="7152" w="8436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6639375" y="1426975"/>
              <a:ext cx="154400" cy="204350"/>
            </a:xfrm>
            <a:custGeom>
              <a:rect b="b" l="l" r="r" t="t"/>
              <a:pathLst>
                <a:path extrusionOk="0" h="8174" w="6176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2"/>
            <p:cNvSpPr/>
            <p:nvPr/>
          </p:nvSpPr>
          <p:spPr>
            <a:xfrm>
              <a:off x="6730675" y="1431700"/>
              <a:ext cx="38675" cy="17900"/>
            </a:xfrm>
            <a:custGeom>
              <a:rect b="b" l="l" r="r" t="t"/>
              <a:pathLst>
                <a:path extrusionOk="0" h="716" w="1547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6683675" y="1580425"/>
              <a:ext cx="150550" cy="54725"/>
            </a:xfrm>
            <a:custGeom>
              <a:rect b="b" l="l" r="r" t="t"/>
              <a:pathLst>
                <a:path extrusionOk="0" h="2189" w="6022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6687300" y="1563475"/>
              <a:ext cx="139475" cy="52025"/>
            </a:xfrm>
            <a:custGeom>
              <a:rect b="b" l="l" r="r" t="t"/>
              <a:pathLst>
                <a:path extrusionOk="0" h="2081" w="5579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6720275" y="1463800"/>
              <a:ext cx="63100" cy="26250"/>
            </a:xfrm>
            <a:custGeom>
              <a:rect b="b" l="l" r="r" t="t"/>
              <a:pathLst>
                <a:path extrusionOk="0" h="1050" w="2524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6678925" y="1595575"/>
              <a:ext cx="160950" cy="59475"/>
            </a:xfrm>
            <a:custGeom>
              <a:rect b="b" l="l" r="r" t="t"/>
              <a:pathLst>
                <a:path extrusionOk="0" h="2379" w="6438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6714625" y="1480750"/>
              <a:ext cx="76425" cy="31000"/>
            </a:xfrm>
            <a:custGeom>
              <a:rect b="b" l="l" r="r" t="t"/>
              <a:pathLst>
                <a:path extrusionOk="0" h="1240" w="3057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709900" y="1496800"/>
              <a:ext cx="87700" cy="33925"/>
            </a:xfrm>
            <a:custGeom>
              <a:rect b="b" l="l" r="r" t="t"/>
              <a:pathLst>
                <a:path extrusionOk="0" h="1357" w="3508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6703325" y="1513750"/>
              <a:ext cx="101750" cy="38450"/>
            </a:xfrm>
            <a:custGeom>
              <a:rect b="b" l="l" r="r" t="t"/>
              <a:pathLst>
                <a:path extrusionOk="0" h="1538" w="407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697675" y="1530700"/>
              <a:ext cx="115075" cy="43200"/>
            </a:xfrm>
            <a:custGeom>
              <a:rect b="b" l="l" r="r" t="t"/>
              <a:pathLst>
                <a:path extrusionOk="0" h="1728" w="4603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6692950" y="1546525"/>
              <a:ext cx="126350" cy="47275"/>
            </a:xfrm>
            <a:custGeom>
              <a:rect b="b" l="l" r="r" t="t"/>
              <a:pathLst>
                <a:path extrusionOk="0" h="1891" w="5054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6725950" y="1447750"/>
              <a:ext cx="49975" cy="21725"/>
            </a:xfrm>
            <a:custGeom>
              <a:rect b="b" l="l" r="r" t="t"/>
              <a:pathLst>
                <a:path extrusionOk="0" h="869" w="1999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6523425" y="1419625"/>
              <a:ext cx="334525" cy="386025"/>
            </a:xfrm>
            <a:custGeom>
              <a:rect b="b" l="l" r="r" t="t"/>
              <a:pathLst>
                <a:path extrusionOk="0" h="15441" w="13381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6539475" y="1436450"/>
              <a:ext cx="302450" cy="352175"/>
            </a:xfrm>
            <a:custGeom>
              <a:rect b="b" l="l" r="r" t="t"/>
              <a:pathLst>
                <a:path extrusionOk="0" h="14087" w="1209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6539475" y="1436450"/>
              <a:ext cx="203450" cy="352175"/>
            </a:xfrm>
            <a:custGeom>
              <a:rect b="b" l="l" r="r" t="t"/>
              <a:pathLst>
                <a:path extrusionOk="0" h="14087" w="813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2"/>
            <p:cNvSpPr/>
            <p:nvPr/>
          </p:nvSpPr>
          <p:spPr>
            <a:xfrm>
              <a:off x="6559350" y="1430575"/>
              <a:ext cx="163900" cy="88025"/>
            </a:xfrm>
            <a:custGeom>
              <a:rect b="b" l="l" r="r" t="t"/>
              <a:pathLst>
                <a:path extrusionOk="0" h="3521" w="6556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2"/>
            <p:cNvSpPr/>
            <p:nvPr/>
          </p:nvSpPr>
          <p:spPr>
            <a:xfrm>
              <a:off x="6566825" y="1424250"/>
              <a:ext cx="138575" cy="64000"/>
            </a:xfrm>
            <a:custGeom>
              <a:rect b="b" l="l" r="r" t="t"/>
              <a:pathLst>
                <a:path extrusionOk="0" h="2560" w="5543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2"/>
            <p:cNvSpPr/>
            <p:nvPr/>
          </p:nvSpPr>
          <p:spPr>
            <a:xfrm>
              <a:off x="6569750" y="1432625"/>
              <a:ext cx="135650" cy="55625"/>
            </a:xfrm>
            <a:custGeom>
              <a:rect b="b" l="l" r="r" t="t"/>
              <a:pathLst>
                <a:path extrusionOk="0" h="2225" w="5426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6626250" y="1622925"/>
              <a:ext cx="99700" cy="77325"/>
            </a:xfrm>
            <a:custGeom>
              <a:rect b="b" l="l" r="r" t="t"/>
              <a:pathLst>
                <a:path extrusionOk="0" h="3093" w="3988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2"/>
            <p:cNvSpPr/>
            <p:nvPr/>
          </p:nvSpPr>
          <p:spPr>
            <a:xfrm>
              <a:off x="6576300" y="1539425"/>
              <a:ext cx="65800" cy="70950"/>
            </a:xfrm>
            <a:custGeom>
              <a:rect b="b" l="l" r="r" t="t"/>
              <a:pathLst>
                <a:path extrusionOk="0" h="2838" w="2632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6593250" y="1555125"/>
              <a:ext cx="39600" cy="43100"/>
            </a:xfrm>
            <a:custGeom>
              <a:rect b="b" l="l" r="r" t="t"/>
              <a:pathLst>
                <a:path extrusionOk="0" h="1724" w="1584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2"/>
            <p:cNvSpPr/>
            <p:nvPr/>
          </p:nvSpPr>
          <p:spPr>
            <a:xfrm>
              <a:off x="6639375" y="1521225"/>
              <a:ext cx="53600" cy="23525"/>
            </a:xfrm>
            <a:custGeom>
              <a:rect b="b" l="l" r="r" t="t"/>
              <a:pathLst>
                <a:path extrusionOk="0" h="941" w="2144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6743800" y="1601225"/>
              <a:ext cx="35950" cy="16975"/>
            </a:xfrm>
            <a:custGeom>
              <a:rect b="b" l="l" r="r" t="t"/>
              <a:pathLst>
                <a:path extrusionOk="0" h="679" w="1438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2"/>
            <p:cNvSpPr/>
            <p:nvPr/>
          </p:nvSpPr>
          <p:spPr>
            <a:xfrm>
              <a:off x="6748550" y="1616375"/>
              <a:ext cx="35950" cy="16075"/>
            </a:xfrm>
            <a:custGeom>
              <a:rect b="b" l="l" r="r" t="t"/>
              <a:pathLst>
                <a:path extrusionOk="0" h="643" w="1438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6754200" y="1630375"/>
              <a:ext cx="35950" cy="17000"/>
            </a:xfrm>
            <a:custGeom>
              <a:rect b="b" l="l" r="r" t="t"/>
              <a:pathLst>
                <a:path extrusionOk="0" h="680" w="1438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6644125" y="1534325"/>
              <a:ext cx="53575" cy="23525"/>
            </a:xfrm>
            <a:custGeom>
              <a:rect b="b" l="l" r="r" t="t"/>
              <a:pathLst>
                <a:path extrusionOk="0" h="941" w="2143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6649775" y="1531625"/>
              <a:ext cx="106475" cy="41375"/>
            </a:xfrm>
            <a:custGeom>
              <a:rect b="b" l="l" r="r" t="t"/>
              <a:pathLst>
                <a:path extrusionOk="0" h="1655" w="4259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6644125" y="1679425"/>
              <a:ext cx="161850" cy="61275"/>
            </a:xfrm>
            <a:custGeom>
              <a:rect b="b" l="l" r="r" t="t"/>
              <a:pathLst>
                <a:path extrusionOk="0" h="2451" w="6474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6604550" y="1564625"/>
              <a:ext cx="160975" cy="61050"/>
            </a:xfrm>
            <a:custGeom>
              <a:rect b="b" l="l" r="r" t="t"/>
              <a:pathLst>
                <a:path extrusionOk="0" h="2442" w="6439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6649775" y="1694575"/>
              <a:ext cx="160950" cy="61050"/>
            </a:xfrm>
            <a:custGeom>
              <a:rect b="b" l="l" r="r" t="t"/>
              <a:pathLst>
                <a:path extrusionOk="0" h="2442" w="6438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6655425" y="1546525"/>
              <a:ext cx="106475" cy="42525"/>
            </a:xfrm>
            <a:custGeom>
              <a:rect b="b" l="l" r="r" t="t"/>
              <a:pathLst>
                <a:path extrusionOk="0" h="1701" w="4259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52"/>
          <p:cNvSpPr txBox="1"/>
          <p:nvPr>
            <p:ph idx="2" type="title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82" name="Google Shape;782;p52"/>
          <p:cNvSpPr txBox="1"/>
          <p:nvPr>
            <p:ph idx="1" type="subTitle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783" name="Google Shape;783;p52"/>
          <p:cNvSpPr txBox="1"/>
          <p:nvPr>
            <p:ph idx="3" type="title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Fira Sans Extra Condensed Medium"/>
              <a:buNone/>
              <a:defRPr sz="7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84" name="Google Shape;784;p52"/>
          <p:cNvSpPr txBox="1"/>
          <p:nvPr>
            <p:ph idx="4" type="subTitle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LANK SLIDE">
  <p:cSld name="CUSTOM_14_1_2_1"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787" name="Google Shape;787;p5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53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789" name="Google Shape;789;p5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3">
  <p:cSld name="CUSTOM_14_1_1_3">
    <p:bg>
      <p:bgPr>
        <a:solidFill>
          <a:schemeClr val="l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5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5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5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4" name="Google Shape;794;p5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5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5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5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5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5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5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5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5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3" name="Google Shape;803;p5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5" name="Google Shape;805;p54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5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5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5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5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5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5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5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5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4" name="Google Shape;814;p5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5" name="Google Shape;815;p5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7" name="Google Shape;817;p5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818" name="Google Shape;818;p5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9" name="Google Shape;819;p54"/>
          <p:cNvSpPr/>
          <p:nvPr/>
        </p:nvSpPr>
        <p:spPr>
          <a:xfrm>
            <a:off x="2967409" y="934402"/>
            <a:ext cx="5445041" cy="3402217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4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1" name="Google Shape;821;p54"/>
          <p:cNvSpPr txBox="1"/>
          <p:nvPr>
            <p:ph idx="1" type="subTitle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22" name="Google Shape;822;p54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54"/>
            <p:cNvSpPr/>
            <p:nvPr/>
          </p:nvSpPr>
          <p:spPr>
            <a:xfrm>
              <a:off x="3421225" y="2071125"/>
              <a:ext cx="56525" cy="2075"/>
            </a:xfrm>
            <a:custGeom>
              <a:rect b="b" l="l" r="r" t="t"/>
              <a:pathLst>
                <a:path extrusionOk="0" h="83" w="2261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3458075" y="2079725"/>
              <a:ext cx="27375" cy="1825"/>
            </a:xfrm>
            <a:custGeom>
              <a:rect b="b" l="l" r="r" t="t"/>
              <a:pathLst>
                <a:path extrusionOk="0" h="73" w="1095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3305500" y="2071125"/>
              <a:ext cx="57425" cy="2075"/>
            </a:xfrm>
            <a:custGeom>
              <a:rect b="b" l="l" r="r" t="t"/>
              <a:pathLst>
                <a:path extrusionOk="0" h="83" w="2297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3342125" y="2079725"/>
              <a:ext cx="28275" cy="1825"/>
            </a:xfrm>
            <a:custGeom>
              <a:rect b="b" l="l" r="r" t="t"/>
              <a:pathLst>
                <a:path extrusionOk="0" h="73" w="1131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3337600" y="2159725"/>
              <a:ext cx="27150" cy="950"/>
            </a:xfrm>
            <a:custGeom>
              <a:rect b="b" l="l" r="r" t="t"/>
              <a:pathLst>
                <a:path extrusionOk="0" h="38" w="1086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3346850" y="2166300"/>
              <a:ext cx="10425" cy="1825"/>
            </a:xfrm>
            <a:custGeom>
              <a:rect b="b" l="l" r="r" t="t"/>
              <a:pathLst>
                <a:path extrusionOk="0" h="73" w="417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2988150" y="2484525"/>
              <a:ext cx="553800" cy="64225"/>
            </a:xfrm>
            <a:custGeom>
              <a:rect b="b" l="l" r="r" t="t"/>
              <a:pathLst>
                <a:path extrusionOk="0" h="2569" w="22152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3043750" y="2494925"/>
              <a:ext cx="469050" cy="925"/>
            </a:xfrm>
            <a:custGeom>
              <a:rect b="b" l="l" r="r" t="t"/>
              <a:pathLst>
                <a:path extrusionOk="0" h="37" w="18762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3339400" y="2254000"/>
              <a:ext cx="61275" cy="236200"/>
            </a:xfrm>
            <a:custGeom>
              <a:rect b="b" l="l" r="r" t="t"/>
              <a:pathLst>
                <a:path extrusionOk="0" h="9448" w="2451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3311150" y="2449725"/>
              <a:ext cx="74375" cy="81175"/>
            </a:xfrm>
            <a:custGeom>
              <a:rect b="b" l="l" r="r" t="t"/>
              <a:pathLst>
                <a:path extrusionOk="0" h="3247" w="2975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3407200" y="2254300"/>
              <a:ext cx="56550" cy="235900"/>
            </a:xfrm>
            <a:custGeom>
              <a:rect b="b" l="l" r="r" t="t"/>
              <a:pathLst>
                <a:path extrusionOk="0" h="9436" w="2262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3392975" y="2462950"/>
              <a:ext cx="74600" cy="68850"/>
            </a:xfrm>
            <a:custGeom>
              <a:rect b="b" l="l" r="r" t="t"/>
              <a:pathLst>
                <a:path extrusionOk="0" h="2754" w="2984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3318600" y="2139850"/>
              <a:ext cx="169550" cy="215800"/>
            </a:xfrm>
            <a:custGeom>
              <a:rect b="b" l="l" r="r" t="t"/>
              <a:pathLst>
                <a:path extrusionOk="0" h="8632" w="6782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3311150" y="2506225"/>
              <a:ext cx="74375" cy="24675"/>
            </a:xfrm>
            <a:custGeom>
              <a:rect b="b" l="l" r="r" t="t"/>
              <a:pathLst>
                <a:path extrusionOk="0" h="987" w="2975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3392975" y="2504425"/>
              <a:ext cx="74600" cy="27375"/>
            </a:xfrm>
            <a:custGeom>
              <a:rect b="b" l="l" r="r" t="t"/>
              <a:pathLst>
                <a:path extrusionOk="0" h="1095" w="2984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3387325" y="1835400"/>
              <a:ext cx="65125" cy="55850"/>
            </a:xfrm>
            <a:custGeom>
              <a:rect b="b" l="l" r="r" t="t"/>
              <a:pathLst>
                <a:path extrusionOk="0" h="2234" w="2605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3465525" y="2205900"/>
              <a:ext cx="59475" cy="318825"/>
            </a:xfrm>
            <a:custGeom>
              <a:rect b="b" l="l" r="r" t="t"/>
              <a:pathLst>
                <a:path extrusionOk="0" h="12753" w="2379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3461900" y="2203125"/>
              <a:ext cx="65800" cy="68450"/>
            </a:xfrm>
            <a:custGeom>
              <a:rect b="b" l="l" r="r" t="t"/>
              <a:pathLst>
                <a:path extrusionOk="0" h="2738" w="2632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3468475" y="2507125"/>
              <a:ext cx="14925" cy="20825"/>
            </a:xfrm>
            <a:custGeom>
              <a:rect b="b" l="l" r="r" t="t"/>
              <a:pathLst>
                <a:path extrusionOk="0" h="833" w="597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468475" y="2174875"/>
              <a:ext cx="46125" cy="57450"/>
            </a:xfrm>
            <a:custGeom>
              <a:rect b="b" l="l" r="r" t="t"/>
              <a:pathLst>
                <a:path extrusionOk="0" h="2298" w="1845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3135075" y="1974175"/>
              <a:ext cx="72575" cy="54800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3322450" y="1868850"/>
              <a:ext cx="121400" cy="75275"/>
            </a:xfrm>
            <a:custGeom>
              <a:rect b="b" l="l" r="r" t="t"/>
              <a:pathLst>
                <a:path extrusionOk="0" h="3011" w="4856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3322450" y="1939375"/>
              <a:ext cx="12225" cy="18775"/>
            </a:xfrm>
            <a:custGeom>
              <a:rect b="b" l="l" r="r" t="t"/>
              <a:pathLst>
                <a:path extrusionOk="0" h="751" w="489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3324250" y="1939375"/>
              <a:ext cx="12250" cy="19675"/>
            </a:xfrm>
            <a:custGeom>
              <a:rect b="b" l="l" r="r" t="t"/>
              <a:pathLst>
                <a:path extrusionOk="0" h="787" w="49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3329000" y="1943200"/>
              <a:ext cx="5675" cy="12225"/>
            </a:xfrm>
            <a:custGeom>
              <a:rect b="b" l="l" r="r" t="t"/>
              <a:pathLst>
                <a:path extrusionOk="0" h="489" w="227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3344150" y="1975075"/>
              <a:ext cx="99700" cy="68800"/>
            </a:xfrm>
            <a:custGeom>
              <a:rect b="b" l="l" r="r" t="t"/>
              <a:pathLst>
                <a:path extrusionOk="0" h="2752" w="3988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3219825" y="2007175"/>
              <a:ext cx="291825" cy="195925"/>
            </a:xfrm>
            <a:custGeom>
              <a:rect b="b" l="l" r="r" t="t"/>
              <a:pathLst>
                <a:path extrusionOk="0" h="7837" w="11673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3378050" y="2007175"/>
              <a:ext cx="40475" cy="47125"/>
            </a:xfrm>
            <a:custGeom>
              <a:rect b="b" l="l" r="r" t="t"/>
              <a:pathLst>
                <a:path extrusionOk="0" h="1885" w="1619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3349800" y="2008975"/>
              <a:ext cx="28275" cy="42925"/>
            </a:xfrm>
            <a:custGeom>
              <a:rect b="b" l="l" r="r" t="t"/>
              <a:pathLst>
                <a:path extrusionOk="0" h="1717" w="1131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3424175" y="2009875"/>
              <a:ext cx="22625" cy="73500"/>
            </a:xfrm>
            <a:custGeom>
              <a:rect b="b" l="l" r="r" t="t"/>
              <a:pathLst>
                <a:path extrusionOk="0" h="2940" w="905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448575" y="2083350"/>
              <a:ext cx="925" cy="1150"/>
            </a:xfrm>
            <a:custGeom>
              <a:rect b="b" l="l" r="r" t="t"/>
              <a:pathLst>
                <a:path extrusionOk="0" h="46" w="37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327200" y="2017575"/>
              <a:ext cx="14950" cy="79125"/>
            </a:xfrm>
            <a:custGeom>
              <a:rect b="b" l="l" r="r" t="t"/>
              <a:pathLst>
                <a:path extrusionOk="0" h="3165" w="598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3433650" y="2074975"/>
              <a:ext cx="13150" cy="124350"/>
            </a:xfrm>
            <a:custGeom>
              <a:rect b="b" l="l" r="r" t="t"/>
              <a:pathLst>
                <a:path extrusionOk="0" h="4974" w="526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329900" y="2183250"/>
              <a:ext cx="130000" cy="19850"/>
            </a:xfrm>
            <a:custGeom>
              <a:rect b="b" l="l" r="r" t="t"/>
              <a:pathLst>
                <a:path extrusionOk="0" h="794" w="520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480675" y="2179400"/>
              <a:ext cx="29175" cy="12425"/>
            </a:xfrm>
            <a:custGeom>
              <a:rect b="b" l="l" r="r" t="t"/>
              <a:pathLst>
                <a:path extrusionOk="0" h="497" w="1167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010775" y="2026825"/>
              <a:ext cx="136525" cy="104875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3089875" y="2056225"/>
              <a:ext cx="6575" cy="7475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3089875" y="2035425"/>
              <a:ext cx="47025" cy="5652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3193400" y="2042875"/>
              <a:ext cx="90425" cy="101825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053025" y="2513400"/>
              <a:ext cx="84800" cy="20200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3057775" y="2464425"/>
              <a:ext cx="76425" cy="5877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3053925" y="2487225"/>
              <a:ext cx="82975" cy="40250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091675" y="2494925"/>
              <a:ext cx="14275" cy="11325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081275" y="2497875"/>
              <a:ext cx="14275" cy="8375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127400" y="2495825"/>
              <a:ext cx="9500" cy="20825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198150" y="2510975"/>
              <a:ext cx="83875" cy="22625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3087825" y="2143025"/>
              <a:ext cx="98125" cy="334875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200850" y="2459225"/>
              <a:ext cx="76425" cy="66175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198150" y="2483850"/>
              <a:ext cx="81825" cy="43525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3232050" y="2494350"/>
              <a:ext cx="15150" cy="10100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222550" y="2498375"/>
              <a:ext cx="15175" cy="787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3179375" y="2171950"/>
              <a:ext cx="92250" cy="306050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268650" y="2489275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3120825" y="2150750"/>
              <a:ext cx="48175" cy="32725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3206500" y="2172850"/>
              <a:ext cx="52925" cy="304250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3179375" y="217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3179375" y="2171950"/>
              <a:ext cx="31000" cy="46125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3233850" y="2173750"/>
              <a:ext cx="2050" cy="33925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213275" y="2172850"/>
              <a:ext cx="22625" cy="41600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209450" y="2172850"/>
              <a:ext cx="3850" cy="42525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3118125" y="2142775"/>
              <a:ext cx="64000" cy="74400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3113375" y="2142775"/>
              <a:ext cx="68750" cy="74400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3147275" y="2150250"/>
              <a:ext cx="21725" cy="66025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3103875" y="1840325"/>
              <a:ext cx="130900" cy="76450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3111575" y="1914700"/>
              <a:ext cx="15850" cy="2815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3115175" y="1920600"/>
              <a:ext cx="11325" cy="18775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125575" y="1960150"/>
              <a:ext cx="104675" cy="69650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3117225" y="1919850"/>
              <a:ext cx="10200" cy="19525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20825" y="1925125"/>
              <a:ext cx="4775" cy="10425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3090775" y="1990225"/>
              <a:ext cx="175200" cy="212925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3215100" y="2055075"/>
              <a:ext cx="12225" cy="142425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3101175" y="2176700"/>
              <a:ext cx="139250" cy="26450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3143450" y="1990225"/>
              <a:ext cx="67825" cy="43800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3219825" y="2035425"/>
              <a:ext cx="46150" cy="38675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3164225" y="2096350"/>
              <a:ext cx="101750" cy="54075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3135075" y="2120175"/>
              <a:ext cx="79125" cy="49075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3090775" y="2039275"/>
              <a:ext cx="35725" cy="41375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3187750" y="1966700"/>
              <a:ext cx="25" cy="9300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3187750" y="1975975"/>
              <a:ext cx="25" cy="1150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3161300" y="1966700"/>
              <a:ext cx="26475" cy="12250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3122875" y="1864425"/>
              <a:ext cx="103550" cy="104300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3158575" y="19149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3156775" y="1914450"/>
              <a:ext cx="11325" cy="14925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3166050" y="1926250"/>
              <a:ext cx="3850" cy="1825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3157675" y="1928050"/>
              <a:ext cx="16075" cy="7750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3144350" y="1913825"/>
              <a:ext cx="2950" cy="10425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3181175" y="1912025"/>
              <a:ext cx="3875" cy="9500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3135975" y="1897525"/>
              <a:ext cx="13150" cy="8875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3175525" y="1892575"/>
              <a:ext cx="16075" cy="652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3119025" y="1855425"/>
              <a:ext cx="106475" cy="61350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3132150" y="1928050"/>
              <a:ext cx="23525" cy="14050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3176450" y="1924225"/>
              <a:ext cx="22625" cy="14250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3212575" y="1907850"/>
              <a:ext cx="26050" cy="31575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3220750" y="1913825"/>
              <a:ext cx="14025" cy="20825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3220750" y="1912925"/>
              <a:ext cx="10400" cy="21725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3222550" y="1921125"/>
              <a:ext cx="3875" cy="1080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3121750" y="2013725"/>
              <a:ext cx="7700" cy="76425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3202875" y="2030675"/>
              <a:ext cx="24450" cy="44325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2973925" y="2025525"/>
              <a:ext cx="63075" cy="44725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3374200" y="1989325"/>
              <a:ext cx="25" cy="9275"/>
            </a:xfrm>
            <a:custGeom>
              <a:rect b="b" l="l" r="r" t="t"/>
              <a:pathLst>
                <a:path extrusionOk="0" h="371" w="1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3374200" y="1986375"/>
              <a:ext cx="25575" cy="12225"/>
            </a:xfrm>
            <a:custGeom>
              <a:rect b="b" l="l" r="r" t="t"/>
              <a:pathLst>
                <a:path extrusionOk="0" h="489" w="1023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3331950" y="1881050"/>
              <a:ext cx="102625" cy="108500"/>
            </a:xfrm>
            <a:custGeom>
              <a:rect b="b" l="l" r="r" t="t"/>
              <a:pathLst>
                <a:path extrusionOk="0" h="4340" w="4105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3359075" y="1950675"/>
              <a:ext cx="18100" cy="14025"/>
            </a:xfrm>
            <a:custGeom>
              <a:rect b="b" l="l" r="r" t="t"/>
              <a:pathLst>
                <a:path extrusionOk="0" h="561" w="724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3361100" y="1955950"/>
              <a:ext cx="14950" cy="8750"/>
            </a:xfrm>
            <a:custGeom>
              <a:rect b="b" l="l" r="r" t="t"/>
              <a:pathLst>
                <a:path extrusionOk="0" h="350" w="598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3367650" y="1944600"/>
              <a:ext cx="3875" cy="2250"/>
            </a:xfrm>
            <a:custGeom>
              <a:rect b="b" l="l" r="r" t="t"/>
              <a:pathLst>
                <a:path extrusionOk="0" h="90" w="155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3359075" y="1933700"/>
              <a:ext cx="7700" cy="14050"/>
            </a:xfrm>
            <a:custGeom>
              <a:rect b="b" l="l" r="r" t="t"/>
              <a:pathLst>
                <a:path extrusionOk="0" h="562" w="308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3346850" y="1933700"/>
              <a:ext cx="3875" cy="11350"/>
            </a:xfrm>
            <a:custGeom>
              <a:rect b="b" l="l" r="r" t="t"/>
              <a:pathLst>
                <a:path extrusionOk="0" h="454" w="155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3382800" y="1931900"/>
              <a:ext cx="2725" cy="10200"/>
            </a:xfrm>
            <a:custGeom>
              <a:rect b="b" l="l" r="r" t="t"/>
              <a:pathLst>
                <a:path extrusionOk="0" h="408" w="109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3336475" y="1915850"/>
              <a:ext cx="13350" cy="10425"/>
            </a:xfrm>
            <a:custGeom>
              <a:rect b="b" l="l" r="r" t="t"/>
              <a:pathLst>
                <a:path extrusionOk="0" h="417" w="534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3375125" y="1910200"/>
              <a:ext cx="16975" cy="7675"/>
            </a:xfrm>
            <a:custGeom>
              <a:rect b="b" l="l" r="r" t="t"/>
              <a:pathLst>
                <a:path extrusionOk="0" h="307" w="679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3362900" y="1875000"/>
              <a:ext cx="76425" cy="60550"/>
            </a:xfrm>
            <a:custGeom>
              <a:rect b="b" l="l" r="r" t="t"/>
              <a:pathLst>
                <a:path extrusionOk="0" h="2422" w="3057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3426875" y="1922400"/>
              <a:ext cx="24650" cy="33950"/>
            </a:xfrm>
            <a:custGeom>
              <a:rect b="b" l="l" r="r" t="t"/>
              <a:pathLst>
                <a:path extrusionOk="0" h="1358" w="986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3432525" y="1928050"/>
              <a:ext cx="15175" cy="23550"/>
            </a:xfrm>
            <a:custGeom>
              <a:rect b="b" l="l" r="r" t="t"/>
              <a:pathLst>
                <a:path extrusionOk="0" h="942" w="607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3432525" y="1928050"/>
              <a:ext cx="9525" cy="21725"/>
            </a:xfrm>
            <a:custGeom>
              <a:rect b="b" l="l" r="r" t="t"/>
              <a:pathLst>
                <a:path extrusionOk="0" h="869" w="381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3435475" y="1935150"/>
              <a:ext cx="3850" cy="12600"/>
            </a:xfrm>
            <a:custGeom>
              <a:rect b="b" l="l" r="r" t="t"/>
              <a:pathLst>
                <a:path extrusionOk="0" h="504" w="154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3360200" y="1933700"/>
              <a:ext cx="13125" cy="14050"/>
            </a:xfrm>
            <a:custGeom>
              <a:rect b="b" l="l" r="r" t="t"/>
              <a:pathLst>
                <a:path extrusionOk="0" h="562" w="525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3367650" y="1945025"/>
              <a:ext cx="3875" cy="1825"/>
            </a:xfrm>
            <a:custGeom>
              <a:rect b="b" l="l" r="r" t="t"/>
              <a:pathLst>
                <a:path extrusionOk="0" h="73" w="155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3359075" y="1933700"/>
              <a:ext cx="6800" cy="14050"/>
            </a:xfrm>
            <a:custGeom>
              <a:rect b="b" l="l" r="r" t="t"/>
              <a:pathLst>
                <a:path extrusionOk="0" h="562" w="272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3339400" y="1948850"/>
              <a:ext cx="17875" cy="13150"/>
            </a:xfrm>
            <a:custGeom>
              <a:rect b="b" l="l" r="r" t="t"/>
              <a:pathLst>
                <a:path extrusionOk="0" h="526" w="715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3380775" y="1945025"/>
              <a:ext cx="19900" cy="15150"/>
            </a:xfrm>
            <a:custGeom>
              <a:rect b="b" l="l" r="r" t="t"/>
              <a:pathLst>
                <a:path extrusionOk="0" h="606" w="796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3343250" y="1943200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3346850" y="1944100"/>
              <a:ext cx="6600" cy="3425"/>
            </a:xfrm>
            <a:custGeom>
              <a:rect b="b" l="l" r="r" t="t"/>
              <a:pathLst>
                <a:path extrusionOk="0" h="137" w="264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3378950" y="1941175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3381675" y="1941175"/>
              <a:ext cx="9525" cy="4250"/>
            </a:xfrm>
            <a:custGeom>
              <a:rect b="b" l="l" r="r" t="t"/>
              <a:pathLst>
                <a:path extrusionOk="0" h="170" w="381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3189550" y="1978925"/>
              <a:ext cx="18100" cy="4145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3135075" y="1982750"/>
              <a:ext cx="17875" cy="46225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3131225" y="2013725"/>
              <a:ext cx="30100" cy="31225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3138700" y="2022325"/>
              <a:ext cx="15150" cy="14025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3186825" y="2018325"/>
              <a:ext cx="22650" cy="3920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3185025" y="2037750"/>
              <a:ext cx="29750" cy="44775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3174150" y="2035875"/>
              <a:ext cx="34400" cy="42700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3171700" y="2068425"/>
              <a:ext cx="8600" cy="7475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3208525" y="2074075"/>
              <a:ext cx="8400" cy="6575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3193400" y="2093925"/>
              <a:ext cx="48150" cy="38500"/>
            </a:xfrm>
            <a:custGeom>
              <a:rect b="b" l="l" r="r" t="t"/>
              <a:pathLst>
                <a:path extrusionOk="0" h="1540" w="1926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5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960" name="Google Shape;960;p5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1_1_3_1">
    <p:bg>
      <p:bgPr>
        <a:solidFill>
          <a:schemeClr val="lt1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5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5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5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5" name="Google Shape;965;p5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5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5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5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5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4" name="Google Shape;974;p5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5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6" name="Google Shape;976;p55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5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5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5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5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5" name="Google Shape;985;p5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6" name="Google Shape;986;p5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5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989" name="Google Shape;989;p5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0" name="Google Shape;990;p55"/>
          <p:cNvGrpSpPr/>
          <p:nvPr/>
        </p:nvGrpSpPr>
        <p:grpSpPr>
          <a:xfrm>
            <a:off x="2563599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55"/>
            <p:cNvSpPr/>
            <p:nvPr/>
          </p:nvSpPr>
          <p:spPr>
            <a:xfrm>
              <a:off x="4570350" y="4704100"/>
              <a:ext cx="1412050" cy="154375"/>
            </a:xfrm>
            <a:custGeom>
              <a:rect b="b" l="l" r="r" t="t"/>
              <a:pathLst>
                <a:path extrusionOk="0" h="6175" w="56482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5"/>
            <p:cNvSpPr/>
            <p:nvPr/>
          </p:nvSpPr>
          <p:spPr>
            <a:xfrm>
              <a:off x="5084425" y="4700975"/>
              <a:ext cx="157275" cy="106300"/>
            </a:xfrm>
            <a:custGeom>
              <a:rect b="b" l="l" r="r" t="t"/>
              <a:pathLst>
                <a:path extrusionOk="0" h="4252" w="6291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5"/>
            <p:cNvSpPr/>
            <p:nvPr/>
          </p:nvSpPr>
          <p:spPr>
            <a:xfrm>
              <a:off x="5296950" y="4700975"/>
              <a:ext cx="157950" cy="106300"/>
            </a:xfrm>
            <a:custGeom>
              <a:rect b="b" l="l" r="r" t="t"/>
              <a:pathLst>
                <a:path extrusionOk="0" h="4252" w="6318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5"/>
            <p:cNvSpPr/>
            <p:nvPr/>
          </p:nvSpPr>
          <p:spPr>
            <a:xfrm>
              <a:off x="5084425" y="4754150"/>
              <a:ext cx="156250" cy="53125"/>
            </a:xfrm>
            <a:custGeom>
              <a:rect b="b" l="l" r="r" t="t"/>
              <a:pathLst>
                <a:path extrusionOk="0" h="2125" w="625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5"/>
            <p:cNvSpPr/>
            <p:nvPr/>
          </p:nvSpPr>
          <p:spPr>
            <a:xfrm>
              <a:off x="5298000" y="4754150"/>
              <a:ext cx="156900" cy="53125"/>
            </a:xfrm>
            <a:custGeom>
              <a:rect b="b" l="l" r="r" t="t"/>
              <a:pathLst>
                <a:path extrusionOk="0" h="2125" w="6276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5"/>
            <p:cNvSpPr/>
            <p:nvPr/>
          </p:nvSpPr>
          <p:spPr>
            <a:xfrm>
              <a:off x="5284950" y="4070825"/>
              <a:ext cx="100150" cy="667200"/>
            </a:xfrm>
            <a:custGeom>
              <a:rect b="b" l="l" r="r" t="t"/>
              <a:pathLst>
                <a:path extrusionOk="0" h="26688" w="4006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5"/>
            <p:cNvSpPr/>
            <p:nvPr/>
          </p:nvSpPr>
          <p:spPr>
            <a:xfrm>
              <a:off x="5150425" y="4070825"/>
              <a:ext cx="99875" cy="667200"/>
            </a:xfrm>
            <a:custGeom>
              <a:rect b="b" l="l" r="r" t="t"/>
              <a:pathLst>
                <a:path extrusionOk="0" h="26688" w="3995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5"/>
            <p:cNvSpPr/>
            <p:nvPr/>
          </p:nvSpPr>
          <p:spPr>
            <a:xfrm>
              <a:off x="5284950" y="4070825"/>
              <a:ext cx="93625" cy="51125"/>
            </a:xfrm>
            <a:custGeom>
              <a:rect b="b" l="l" r="r" t="t"/>
              <a:pathLst>
                <a:path extrusionOk="0" h="2045" w="3745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5"/>
            <p:cNvSpPr/>
            <p:nvPr/>
          </p:nvSpPr>
          <p:spPr>
            <a:xfrm>
              <a:off x="5284950" y="4070825"/>
              <a:ext cx="96750" cy="121800"/>
            </a:xfrm>
            <a:custGeom>
              <a:rect b="b" l="l" r="r" t="t"/>
              <a:pathLst>
                <a:path extrusionOk="0" h="4872" w="387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5"/>
            <p:cNvSpPr/>
            <p:nvPr/>
          </p:nvSpPr>
          <p:spPr>
            <a:xfrm>
              <a:off x="5156950" y="4097950"/>
              <a:ext cx="93350" cy="77200"/>
            </a:xfrm>
            <a:custGeom>
              <a:rect b="b" l="l" r="r" t="t"/>
              <a:pathLst>
                <a:path extrusionOk="0" h="3088" w="3734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5"/>
            <p:cNvSpPr/>
            <p:nvPr/>
          </p:nvSpPr>
          <p:spPr>
            <a:xfrm>
              <a:off x="5153575" y="4070825"/>
              <a:ext cx="96725" cy="118400"/>
            </a:xfrm>
            <a:custGeom>
              <a:rect b="b" l="l" r="r" t="t"/>
              <a:pathLst>
                <a:path extrusionOk="0" h="4736" w="3869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5"/>
            <p:cNvSpPr/>
            <p:nvPr/>
          </p:nvSpPr>
          <p:spPr>
            <a:xfrm>
              <a:off x="5081875" y="3877850"/>
              <a:ext cx="127250" cy="172250"/>
            </a:xfrm>
            <a:custGeom>
              <a:rect b="b" l="l" r="r" t="t"/>
              <a:pathLst>
                <a:path extrusionOk="0" h="6890" w="509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5"/>
            <p:cNvSpPr/>
            <p:nvPr/>
          </p:nvSpPr>
          <p:spPr>
            <a:xfrm>
              <a:off x="5298000" y="3872175"/>
              <a:ext cx="128300" cy="177925"/>
            </a:xfrm>
            <a:custGeom>
              <a:rect b="b" l="l" r="r" t="t"/>
              <a:pathLst>
                <a:path extrusionOk="0" h="7117" w="5132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5"/>
            <p:cNvSpPr/>
            <p:nvPr/>
          </p:nvSpPr>
          <p:spPr>
            <a:xfrm>
              <a:off x="5087350" y="3397875"/>
              <a:ext cx="370500" cy="338775"/>
            </a:xfrm>
            <a:custGeom>
              <a:rect b="b" l="l" r="r" t="t"/>
              <a:pathLst>
                <a:path extrusionOk="0" h="13551" w="1482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5"/>
            <p:cNvSpPr/>
            <p:nvPr/>
          </p:nvSpPr>
          <p:spPr>
            <a:xfrm>
              <a:off x="5130875" y="3553950"/>
              <a:ext cx="49825" cy="58450"/>
            </a:xfrm>
            <a:custGeom>
              <a:rect b="b" l="l" r="r" t="t"/>
              <a:pathLst>
                <a:path extrusionOk="0" h="2338" w="1993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5"/>
            <p:cNvSpPr/>
            <p:nvPr/>
          </p:nvSpPr>
          <p:spPr>
            <a:xfrm>
              <a:off x="5177550" y="3672700"/>
              <a:ext cx="174950" cy="119300"/>
            </a:xfrm>
            <a:custGeom>
              <a:rect b="b" l="l" r="r" t="t"/>
              <a:pathLst>
                <a:path extrusionOk="0" h="4772" w="6998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5"/>
            <p:cNvSpPr/>
            <p:nvPr/>
          </p:nvSpPr>
          <p:spPr>
            <a:xfrm>
              <a:off x="5136350" y="3566875"/>
              <a:ext cx="29225" cy="40175"/>
            </a:xfrm>
            <a:custGeom>
              <a:rect b="b" l="l" r="r" t="t"/>
              <a:pathLst>
                <a:path extrusionOk="0" h="1607" w="1169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5"/>
            <p:cNvSpPr/>
            <p:nvPr/>
          </p:nvSpPr>
          <p:spPr>
            <a:xfrm>
              <a:off x="5362125" y="3553950"/>
              <a:ext cx="52175" cy="61075"/>
            </a:xfrm>
            <a:custGeom>
              <a:rect b="b" l="l" r="r" t="t"/>
              <a:pathLst>
                <a:path extrusionOk="0" h="2443" w="2087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5"/>
            <p:cNvSpPr/>
            <p:nvPr/>
          </p:nvSpPr>
          <p:spPr>
            <a:xfrm>
              <a:off x="5376200" y="3566875"/>
              <a:ext cx="32625" cy="39150"/>
            </a:xfrm>
            <a:custGeom>
              <a:rect b="b" l="l" r="r" t="t"/>
              <a:pathLst>
                <a:path extrusionOk="0" h="1566" w="1305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5"/>
            <p:cNvSpPr/>
            <p:nvPr/>
          </p:nvSpPr>
          <p:spPr>
            <a:xfrm>
              <a:off x="5162425" y="3629975"/>
              <a:ext cx="207300" cy="172625"/>
            </a:xfrm>
            <a:custGeom>
              <a:rect b="b" l="l" r="r" t="t"/>
              <a:pathLst>
                <a:path extrusionOk="0" h="6905" w="8292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5"/>
            <p:cNvSpPr/>
            <p:nvPr/>
          </p:nvSpPr>
          <p:spPr>
            <a:xfrm>
              <a:off x="5239325" y="3682125"/>
              <a:ext cx="25" cy="11750"/>
            </a:xfrm>
            <a:custGeom>
              <a:rect b="b" l="l" r="r" t="t"/>
              <a:pathLst>
                <a:path extrusionOk="0" h="470" w="1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5"/>
            <p:cNvSpPr/>
            <p:nvPr/>
          </p:nvSpPr>
          <p:spPr>
            <a:xfrm>
              <a:off x="5239325" y="3658125"/>
              <a:ext cx="53475" cy="37050"/>
            </a:xfrm>
            <a:custGeom>
              <a:rect b="b" l="l" r="r" t="t"/>
              <a:pathLst>
                <a:path extrusionOk="0" h="1482" w="2139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5"/>
            <p:cNvSpPr/>
            <p:nvPr/>
          </p:nvSpPr>
          <p:spPr>
            <a:xfrm>
              <a:off x="5078750" y="3706875"/>
              <a:ext cx="367100" cy="240150"/>
            </a:xfrm>
            <a:custGeom>
              <a:rect b="b" l="l" r="r" t="t"/>
              <a:pathLst>
                <a:path extrusionOk="0" h="9606" w="14684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5"/>
            <p:cNvSpPr/>
            <p:nvPr/>
          </p:nvSpPr>
          <p:spPr>
            <a:xfrm>
              <a:off x="5139475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5"/>
            <p:cNvSpPr/>
            <p:nvPr/>
          </p:nvSpPr>
          <p:spPr>
            <a:xfrm>
              <a:off x="5149400" y="3574450"/>
              <a:ext cx="13050" cy="22950"/>
            </a:xfrm>
            <a:custGeom>
              <a:rect b="b" l="l" r="r" t="t"/>
              <a:pathLst>
                <a:path extrusionOk="0" h="918" w="522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5376200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5378550" y="3574450"/>
              <a:ext cx="13075" cy="22950"/>
            </a:xfrm>
            <a:custGeom>
              <a:rect b="b" l="l" r="r" t="t"/>
              <a:pathLst>
                <a:path extrusionOk="0" h="918" w="523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5159050" y="3432000"/>
              <a:ext cx="223700" cy="228175"/>
            </a:xfrm>
            <a:custGeom>
              <a:rect b="b" l="l" r="r" t="t"/>
              <a:pathLst>
                <a:path extrusionOk="0" h="9127" w="8948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5"/>
            <p:cNvSpPr/>
            <p:nvPr/>
          </p:nvSpPr>
          <p:spPr>
            <a:xfrm>
              <a:off x="5255750" y="3545250"/>
              <a:ext cx="29225" cy="32600"/>
            </a:xfrm>
            <a:custGeom>
              <a:rect b="b" l="l" r="r" t="t"/>
              <a:pathLst>
                <a:path extrusionOk="0" h="1304" w="1169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5"/>
            <p:cNvSpPr/>
            <p:nvPr/>
          </p:nvSpPr>
          <p:spPr>
            <a:xfrm>
              <a:off x="5078750" y="3878700"/>
              <a:ext cx="120450" cy="43300"/>
            </a:xfrm>
            <a:custGeom>
              <a:rect b="b" l="l" r="r" t="t"/>
              <a:pathLst>
                <a:path extrusionOk="0" h="1732" w="4818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5"/>
            <p:cNvSpPr/>
            <p:nvPr/>
          </p:nvSpPr>
          <p:spPr>
            <a:xfrm>
              <a:off x="5253675" y="3544700"/>
              <a:ext cx="20625" cy="31850"/>
            </a:xfrm>
            <a:custGeom>
              <a:rect b="b" l="l" r="r" t="t"/>
              <a:pathLst>
                <a:path extrusionOk="0" h="1274" w="825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5"/>
            <p:cNvSpPr/>
            <p:nvPr/>
          </p:nvSpPr>
          <p:spPr>
            <a:xfrm>
              <a:off x="5271925" y="3569575"/>
              <a:ext cx="9925" cy="7500"/>
            </a:xfrm>
            <a:custGeom>
              <a:rect b="b" l="l" r="r" t="t"/>
              <a:pathLst>
                <a:path extrusionOk="0" h="300" w="397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5"/>
            <p:cNvSpPr/>
            <p:nvPr/>
          </p:nvSpPr>
          <p:spPr>
            <a:xfrm>
              <a:off x="5249250" y="3578875"/>
              <a:ext cx="39125" cy="13050"/>
            </a:xfrm>
            <a:custGeom>
              <a:rect b="b" l="l" r="r" t="t"/>
              <a:pathLst>
                <a:path extrusionOk="0" h="522" w="1565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5"/>
            <p:cNvSpPr/>
            <p:nvPr/>
          </p:nvSpPr>
          <p:spPr>
            <a:xfrm>
              <a:off x="5216650" y="3543950"/>
              <a:ext cx="10975" cy="25050"/>
            </a:xfrm>
            <a:custGeom>
              <a:rect b="b" l="l" r="r" t="t"/>
              <a:pathLst>
                <a:path extrusionOk="0" h="1002" w="439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5"/>
            <p:cNvSpPr/>
            <p:nvPr/>
          </p:nvSpPr>
          <p:spPr>
            <a:xfrm>
              <a:off x="5306850" y="3541850"/>
              <a:ext cx="9675" cy="25050"/>
            </a:xfrm>
            <a:custGeom>
              <a:rect b="b" l="l" r="r" t="t"/>
              <a:pathLst>
                <a:path extrusionOk="0" h="1002" w="387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5"/>
            <p:cNvSpPr/>
            <p:nvPr/>
          </p:nvSpPr>
          <p:spPr>
            <a:xfrm>
              <a:off x="5196050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5"/>
            <p:cNvSpPr/>
            <p:nvPr/>
          </p:nvSpPr>
          <p:spPr>
            <a:xfrm>
              <a:off x="5293825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5"/>
            <p:cNvSpPr/>
            <p:nvPr/>
          </p:nvSpPr>
          <p:spPr>
            <a:xfrm>
              <a:off x="5193725" y="3575475"/>
              <a:ext cx="46950" cy="29500"/>
            </a:xfrm>
            <a:custGeom>
              <a:rect b="b" l="l" r="r" t="t"/>
              <a:pathLst>
                <a:path extrusionOk="0" h="1180" w="1878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5"/>
            <p:cNvSpPr/>
            <p:nvPr/>
          </p:nvSpPr>
          <p:spPr>
            <a:xfrm>
              <a:off x="5294875" y="3575475"/>
              <a:ext cx="46675" cy="29500"/>
            </a:xfrm>
            <a:custGeom>
              <a:rect b="b" l="l" r="r" t="t"/>
              <a:pathLst>
                <a:path extrusionOk="0" h="1180" w="1867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5160075" y="3425575"/>
              <a:ext cx="219550" cy="90225"/>
            </a:xfrm>
            <a:custGeom>
              <a:rect b="b" l="l" r="r" t="t"/>
              <a:pathLst>
                <a:path extrusionOk="0" h="3609" w="8782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5160075" y="3432100"/>
              <a:ext cx="219550" cy="118375"/>
            </a:xfrm>
            <a:custGeom>
              <a:rect b="b" l="l" r="r" t="t"/>
              <a:pathLst>
                <a:path extrusionOk="0" h="4735" w="8782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5310000" y="3541850"/>
              <a:ext cx="4450" cy="2125"/>
            </a:xfrm>
            <a:custGeom>
              <a:rect b="b" l="l" r="r" t="t"/>
              <a:pathLst>
                <a:path extrusionOk="0" h="85" w="178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5201525" y="3499625"/>
              <a:ext cx="26100" cy="9675"/>
            </a:xfrm>
            <a:custGeom>
              <a:rect b="b" l="l" r="r" t="t"/>
              <a:pathLst>
                <a:path extrusionOk="0" h="387" w="1044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5293825" y="3499625"/>
              <a:ext cx="40175" cy="22700"/>
            </a:xfrm>
            <a:custGeom>
              <a:rect b="b" l="l" r="r" t="t"/>
              <a:pathLst>
                <a:path extrusionOk="0" h="908" w="1607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5149825" y="3412350"/>
              <a:ext cx="131000" cy="111025"/>
            </a:xfrm>
            <a:custGeom>
              <a:rect b="b" l="l" r="r" t="t"/>
              <a:pathLst>
                <a:path extrusionOk="0" h="4441" w="524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5269100" y="3414900"/>
              <a:ext cx="118075" cy="131400"/>
            </a:xfrm>
            <a:custGeom>
              <a:rect b="b" l="l" r="r" t="t"/>
              <a:pathLst>
                <a:path extrusionOk="0" h="5256" w="4723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5281825" y="3880775"/>
              <a:ext cx="164025" cy="50075"/>
            </a:xfrm>
            <a:custGeom>
              <a:rect b="b" l="l" r="r" t="t"/>
              <a:pathLst>
                <a:path extrusionOk="0" h="2003" w="6561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5113425" y="3993675"/>
              <a:ext cx="306350" cy="156375"/>
            </a:xfrm>
            <a:custGeom>
              <a:rect b="b" l="l" r="r" t="t"/>
              <a:pathLst>
                <a:path extrusionOk="0" h="6255" w="12254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5201525" y="3706875"/>
              <a:ext cx="125950" cy="119700"/>
            </a:xfrm>
            <a:custGeom>
              <a:rect b="b" l="l" r="r" t="t"/>
              <a:pathLst>
                <a:path extrusionOk="0" h="4788" w="5038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5"/>
            <p:cNvSpPr/>
            <p:nvPr/>
          </p:nvSpPr>
          <p:spPr>
            <a:xfrm>
              <a:off x="5113425" y="4109950"/>
              <a:ext cx="306350" cy="40100"/>
            </a:xfrm>
            <a:custGeom>
              <a:rect b="b" l="l" r="r" t="t"/>
              <a:pathLst>
                <a:path extrusionOk="0" h="1604" w="12254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5177550" y="3676650"/>
              <a:ext cx="54250" cy="100900"/>
            </a:xfrm>
            <a:custGeom>
              <a:rect b="b" l="l" r="r" t="t"/>
              <a:pathLst>
                <a:path extrusionOk="0" h="4036" w="217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5313375" y="3688625"/>
              <a:ext cx="39125" cy="103375"/>
            </a:xfrm>
            <a:custGeom>
              <a:rect b="b" l="l" r="r" t="t"/>
              <a:pathLst>
                <a:path extrusionOk="0" h="4135" w="1565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5137400" y="3755225"/>
              <a:ext cx="255250" cy="302800"/>
            </a:xfrm>
            <a:custGeom>
              <a:rect b="b" l="l" r="r" t="t"/>
              <a:pathLst>
                <a:path extrusionOk="0" h="12112" w="1021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5191625" y="3813525"/>
              <a:ext cx="150975" cy="32600"/>
            </a:xfrm>
            <a:custGeom>
              <a:rect b="b" l="l" r="r" t="t"/>
              <a:pathLst>
                <a:path extrusionOk="0" h="1304" w="6039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5219775" y="3858100"/>
              <a:ext cx="84775" cy="18275"/>
            </a:xfrm>
            <a:custGeom>
              <a:rect b="b" l="l" r="r" t="t"/>
              <a:pathLst>
                <a:path extrusionOk="0" h="731" w="3391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5095950" y="3934750"/>
              <a:ext cx="238050" cy="114200"/>
            </a:xfrm>
            <a:custGeom>
              <a:rect b="b" l="l" r="r" t="t"/>
              <a:pathLst>
                <a:path extrusionOk="0" h="4568" w="9522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5199200" y="3892775"/>
              <a:ext cx="232125" cy="167825"/>
            </a:xfrm>
            <a:custGeom>
              <a:rect b="b" l="l" r="r" t="t"/>
              <a:pathLst>
                <a:path extrusionOk="0" h="6713" w="9285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5151600" y="3844900"/>
              <a:ext cx="130250" cy="111000"/>
            </a:xfrm>
            <a:custGeom>
              <a:rect b="b" l="l" r="r" t="t"/>
              <a:pathLst>
                <a:path extrusionOk="0" h="4440" w="521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4913450" y="3852625"/>
              <a:ext cx="153325" cy="293325"/>
            </a:xfrm>
            <a:custGeom>
              <a:rect b="b" l="l" r="r" t="t"/>
              <a:pathLst>
                <a:path extrusionOk="0" h="11733" w="6133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4946025" y="3853675"/>
              <a:ext cx="58700" cy="71700"/>
            </a:xfrm>
            <a:custGeom>
              <a:rect b="b" l="l" r="r" t="t"/>
              <a:pathLst>
                <a:path extrusionOk="0" h="2868" w="2348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4946025" y="3852625"/>
              <a:ext cx="80600" cy="84750"/>
            </a:xfrm>
            <a:custGeom>
              <a:rect b="b" l="l" r="r" t="t"/>
              <a:pathLst>
                <a:path extrusionOk="0" h="3390" w="3224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4654050" y="4686900"/>
              <a:ext cx="141050" cy="90300"/>
            </a:xfrm>
            <a:custGeom>
              <a:rect b="b" l="l" r="r" t="t"/>
              <a:pathLst>
                <a:path extrusionOk="0" h="3612" w="5642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4921275" y="4686900"/>
              <a:ext cx="142100" cy="90300"/>
            </a:xfrm>
            <a:custGeom>
              <a:rect b="b" l="l" r="r" t="t"/>
              <a:pathLst>
                <a:path extrusionOk="0" h="3612" w="5684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5"/>
            <p:cNvSpPr/>
            <p:nvPr/>
          </p:nvSpPr>
          <p:spPr>
            <a:xfrm>
              <a:off x="4654050" y="4729125"/>
              <a:ext cx="141050" cy="48075"/>
            </a:xfrm>
            <a:custGeom>
              <a:rect b="b" l="l" r="r" t="t"/>
              <a:pathLst>
                <a:path extrusionOk="0" h="1923" w="5642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5"/>
            <p:cNvSpPr/>
            <p:nvPr/>
          </p:nvSpPr>
          <p:spPr>
            <a:xfrm>
              <a:off x="4921275" y="4729125"/>
              <a:ext cx="142100" cy="48075"/>
            </a:xfrm>
            <a:custGeom>
              <a:rect b="b" l="l" r="r" t="t"/>
              <a:pathLst>
                <a:path extrusionOk="0" h="1923" w="5684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5"/>
            <p:cNvSpPr/>
            <p:nvPr/>
          </p:nvSpPr>
          <p:spPr>
            <a:xfrm>
              <a:off x="4726775" y="4058850"/>
              <a:ext cx="243275" cy="647625"/>
            </a:xfrm>
            <a:custGeom>
              <a:rect b="b" l="l" r="r" t="t"/>
              <a:pathLst>
                <a:path extrusionOk="0" h="25905" w="9731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5"/>
            <p:cNvSpPr/>
            <p:nvPr/>
          </p:nvSpPr>
          <p:spPr>
            <a:xfrm>
              <a:off x="4965600" y="4060150"/>
              <a:ext cx="25" cy="59725"/>
            </a:xfrm>
            <a:custGeom>
              <a:rect b="b" l="l" r="r" t="t"/>
              <a:pathLst>
                <a:path extrusionOk="0" h="2389" w="1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4726775" y="4058850"/>
              <a:ext cx="238850" cy="73025"/>
            </a:xfrm>
            <a:custGeom>
              <a:rect b="b" l="l" r="r" t="t"/>
              <a:pathLst>
                <a:path extrusionOk="0" h="2921" w="9554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4673600" y="3440125"/>
              <a:ext cx="346500" cy="394000"/>
            </a:xfrm>
            <a:custGeom>
              <a:rect b="b" l="l" r="r" t="t"/>
              <a:pathLst>
                <a:path extrusionOk="0" h="15760" w="1386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4781000" y="3709675"/>
              <a:ext cx="137950" cy="88850"/>
            </a:xfrm>
            <a:custGeom>
              <a:rect b="b" l="l" r="r" t="t"/>
              <a:pathLst>
                <a:path extrusionOk="0" h="3554" w="5518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4747375" y="3678725"/>
              <a:ext cx="218250" cy="138550"/>
            </a:xfrm>
            <a:custGeom>
              <a:rect b="b" l="l" r="r" t="t"/>
              <a:pathLst>
                <a:path extrusionOk="0" h="5542" w="873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5"/>
            <p:cNvSpPr/>
            <p:nvPr/>
          </p:nvSpPr>
          <p:spPr>
            <a:xfrm>
              <a:off x="4726775" y="3573200"/>
              <a:ext cx="33650" cy="64350"/>
            </a:xfrm>
            <a:custGeom>
              <a:rect b="b" l="l" r="r" t="t"/>
              <a:pathLst>
                <a:path extrusionOk="0" h="2574" w="1346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4734350" y="3587475"/>
              <a:ext cx="19575" cy="41225"/>
            </a:xfrm>
            <a:custGeom>
              <a:rect b="b" l="l" r="r" t="t"/>
              <a:pathLst>
                <a:path extrusionOk="0" h="1649" w="783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4832100" y="3696200"/>
              <a:ext cx="25" cy="14100"/>
            </a:xfrm>
            <a:custGeom>
              <a:rect b="b" l="l" r="r" t="t"/>
              <a:pathLst>
                <a:path extrusionOk="0" h="564" w="1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4832100" y="3710275"/>
              <a:ext cx="25" cy="6550"/>
            </a:xfrm>
            <a:custGeom>
              <a:rect b="b" l="l" r="r" t="t"/>
              <a:pathLst>
                <a:path extrusionOk="0" h="262" w="1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4832100" y="3695150"/>
              <a:ext cx="53225" cy="22700"/>
            </a:xfrm>
            <a:custGeom>
              <a:rect b="b" l="l" r="r" t="t"/>
              <a:pathLst>
                <a:path extrusionOk="0" h="908" w="2129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4737475" y="3587075"/>
              <a:ext cx="21925" cy="37450"/>
            </a:xfrm>
            <a:custGeom>
              <a:rect b="b" l="l" r="r" t="t"/>
              <a:pathLst>
                <a:path extrusionOk="0" h="1498" w="877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4742950" y="3595050"/>
              <a:ext cx="13050" cy="24000"/>
            </a:xfrm>
            <a:custGeom>
              <a:rect b="b" l="l" r="r" t="t"/>
              <a:pathLst>
                <a:path extrusionOk="0" h="960" w="522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4668125" y="3816200"/>
              <a:ext cx="154100" cy="198725"/>
            </a:xfrm>
            <a:custGeom>
              <a:rect b="b" l="l" r="r" t="t"/>
              <a:pathLst>
                <a:path extrusionOk="0" h="7949" w="6164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4680100" y="3730875"/>
              <a:ext cx="352000" cy="378425"/>
            </a:xfrm>
            <a:custGeom>
              <a:rect b="b" l="l" r="r" t="t"/>
              <a:pathLst>
                <a:path extrusionOk="0" h="15137" w="1408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4748425" y="3471800"/>
              <a:ext cx="222675" cy="225775"/>
            </a:xfrm>
            <a:custGeom>
              <a:rect b="b" l="l" r="r" t="t"/>
              <a:pathLst>
                <a:path extrusionOk="0" h="9031" w="8907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4716875" y="4056750"/>
              <a:ext cx="260725" cy="52550"/>
            </a:xfrm>
            <a:custGeom>
              <a:rect b="b" l="l" r="r" t="t"/>
              <a:pathLst>
                <a:path extrusionOk="0" h="2102" w="10429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4680100" y="3855750"/>
              <a:ext cx="87900" cy="91275"/>
            </a:xfrm>
            <a:custGeom>
              <a:rect b="b" l="l" r="r" t="t"/>
              <a:pathLst>
                <a:path extrusionOk="0" h="3651" w="3516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4781000" y="3730875"/>
              <a:ext cx="141325" cy="104550"/>
            </a:xfrm>
            <a:custGeom>
              <a:rect b="b" l="l" r="r" t="t"/>
              <a:pathLst>
                <a:path extrusionOk="0" h="4182" w="5653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4824550" y="3585400"/>
              <a:ext cx="26100" cy="26100"/>
            </a:xfrm>
            <a:custGeom>
              <a:rect b="b" l="l" r="r" t="t"/>
              <a:pathLst>
                <a:path extrusionOk="0" h="1044" w="1044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4786475" y="3582925"/>
              <a:ext cx="10975" cy="26225"/>
            </a:xfrm>
            <a:custGeom>
              <a:rect b="b" l="l" r="r" t="t"/>
              <a:pathLst>
                <a:path extrusionOk="0" h="1049" w="439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4872250" y="3582000"/>
              <a:ext cx="10975" cy="26100"/>
            </a:xfrm>
            <a:custGeom>
              <a:rect b="b" l="l" r="r" t="t"/>
              <a:pathLst>
                <a:path extrusionOk="0" h="1044" w="439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4767975" y="3540025"/>
              <a:ext cx="34700" cy="17500"/>
            </a:xfrm>
            <a:custGeom>
              <a:rect b="b" l="l" r="r" t="t"/>
              <a:pathLst>
                <a:path extrusionOk="0" h="700" w="1388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4863650" y="3534650"/>
              <a:ext cx="36775" cy="18625"/>
            </a:xfrm>
            <a:custGeom>
              <a:rect b="b" l="l" r="r" t="t"/>
              <a:pathLst>
                <a:path extrusionOk="0" h="745" w="1471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4822200" y="3584000"/>
              <a:ext cx="14375" cy="27500"/>
            </a:xfrm>
            <a:custGeom>
              <a:rect b="b" l="l" r="r" t="t"/>
              <a:pathLst>
                <a:path extrusionOk="0" h="1100" w="575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4837575" y="3604175"/>
              <a:ext cx="9675" cy="5525"/>
            </a:xfrm>
            <a:custGeom>
              <a:rect b="b" l="l" r="r" t="t"/>
              <a:pathLst>
                <a:path extrusionOk="0" h="221" w="387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4825600" y="3612500"/>
              <a:ext cx="31550" cy="14375"/>
            </a:xfrm>
            <a:custGeom>
              <a:rect b="b" l="l" r="r" t="t"/>
              <a:pathLst>
                <a:path extrusionOk="0" h="575" w="1262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477005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486130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4936400" y="3847150"/>
              <a:ext cx="95700" cy="72750"/>
            </a:xfrm>
            <a:custGeom>
              <a:rect b="b" l="l" r="r" t="t"/>
              <a:pathLst>
                <a:path extrusionOk="0" h="2910" w="3828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4781000" y="3713400"/>
              <a:ext cx="40175" cy="75275"/>
            </a:xfrm>
            <a:custGeom>
              <a:rect b="b" l="l" r="r" t="t"/>
              <a:pathLst>
                <a:path extrusionOk="0" h="3011" w="1607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4891800" y="3716800"/>
              <a:ext cx="27150" cy="81725"/>
            </a:xfrm>
            <a:custGeom>
              <a:rect b="b" l="l" r="r" t="t"/>
              <a:pathLst>
                <a:path extrusionOk="0" h="3269" w="1086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4719225" y="3772050"/>
              <a:ext cx="204150" cy="260750"/>
            </a:xfrm>
            <a:custGeom>
              <a:rect b="b" l="l" r="r" t="t"/>
              <a:pathLst>
                <a:path extrusionOk="0" h="10430" w="8166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4693150" y="3921975"/>
              <a:ext cx="174700" cy="91700"/>
            </a:xfrm>
            <a:custGeom>
              <a:rect b="b" l="l" r="r" t="t"/>
              <a:pathLst>
                <a:path extrusionOk="0" h="3668" w="6988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4832100" y="3895900"/>
              <a:ext cx="93375" cy="83725"/>
            </a:xfrm>
            <a:custGeom>
              <a:rect b="b" l="l" r="r" t="t"/>
              <a:pathLst>
                <a:path extrusionOk="0" h="3349" w="3735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4754925" y="3822125"/>
              <a:ext cx="127250" cy="27125"/>
            </a:xfrm>
            <a:custGeom>
              <a:rect b="b" l="l" r="r" t="t"/>
              <a:pathLst>
                <a:path extrusionOk="0" h="1085" w="509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4840700" y="3470150"/>
              <a:ext cx="3425" cy="3425"/>
            </a:xfrm>
            <a:custGeom>
              <a:rect b="b" l="l" r="r" t="t"/>
              <a:pathLst>
                <a:path extrusionOk="0" h="137" w="137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5"/>
            <p:cNvSpPr/>
            <p:nvPr/>
          </p:nvSpPr>
          <p:spPr>
            <a:xfrm>
              <a:off x="4836550" y="3473550"/>
              <a:ext cx="111850" cy="111875"/>
            </a:xfrm>
            <a:custGeom>
              <a:rect b="b" l="l" r="r" t="t"/>
              <a:pathLst>
                <a:path extrusionOk="0" h="4475" w="4474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5"/>
            <p:cNvSpPr/>
            <p:nvPr/>
          </p:nvSpPr>
          <p:spPr>
            <a:xfrm>
              <a:off x="4863650" y="3538725"/>
              <a:ext cx="3150" cy="2100"/>
            </a:xfrm>
            <a:custGeom>
              <a:rect b="b" l="l" r="r" t="t"/>
              <a:pathLst>
                <a:path extrusionOk="0" h="84" w="126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5"/>
            <p:cNvSpPr/>
            <p:nvPr/>
          </p:nvSpPr>
          <p:spPr>
            <a:xfrm>
              <a:off x="4835225" y="3463650"/>
              <a:ext cx="142375" cy="137925"/>
            </a:xfrm>
            <a:custGeom>
              <a:rect b="b" l="l" r="r" t="t"/>
              <a:pathLst>
                <a:path extrusionOk="0" h="5517" w="5695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4942350" y="3578800"/>
              <a:ext cx="58200" cy="64550"/>
            </a:xfrm>
            <a:custGeom>
              <a:rect b="b" l="l" r="r" t="t"/>
              <a:pathLst>
                <a:path extrusionOk="0" h="2582" w="2328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4955950" y="3590875"/>
              <a:ext cx="34700" cy="42250"/>
            </a:xfrm>
            <a:custGeom>
              <a:rect b="b" l="l" r="r" t="t"/>
              <a:pathLst>
                <a:path extrusionOk="0" h="1690" w="1388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4955950" y="3590875"/>
              <a:ext cx="26100" cy="40175"/>
            </a:xfrm>
            <a:custGeom>
              <a:rect b="b" l="l" r="r" t="t"/>
              <a:pathLst>
                <a:path extrusionOk="0" h="1607" w="1044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4961425" y="3604950"/>
              <a:ext cx="7575" cy="23750"/>
            </a:xfrm>
            <a:custGeom>
              <a:rect b="b" l="l" r="r" t="t"/>
              <a:pathLst>
                <a:path extrusionOk="0" h="950" w="303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5729475" y="4659775"/>
              <a:ext cx="160625" cy="110225"/>
            </a:xfrm>
            <a:custGeom>
              <a:rect b="b" l="l" r="r" t="t"/>
              <a:pathLst>
                <a:path extrusionOk="0" h="4409" w="6425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5577225" y="4650925"/>
              <a:ext cx="53200" cy="92300"/>
            </a:xfrm>
            <a:custGeom>
              <a:rect b="b" l="l" r="r" t="t"/>
              <a:pathLst>
                <a:path extrusionOk="0" h="3692" w="2128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5720975" y="4705000"/>
              <a:ext cx="181125" cy="74100"/>
            </a:xfrm>
            <a:custGeom>
              <a:rect b="b" l="l" r="r" t="t"/>
              <a:pathLst>
                <a:path extrusionOk="0" h="2964" w="7245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5568625" y="4705125"/>
              <a:ext cx="72750" cy="45925"/>
            </a:xfrm>
            <a:custGeom>
              <a:rect b="b" l="l" r="r" t="t"/>
              <a:pathLst>
                <a:path extrusionOk="0" h="1837" w="291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5"/>
            <p:cNvSpPr/>
            <p:nvPr/>
          </p:nvSpPr>
          <p:spPr>
            <a:xfrm>
              <a:off x="5549050" y="4733600"/>
              <a:ext cx="106275" cy="60925"/>
            </a:xfrm>
            <a:custGeom>
              <a:rect b="b" l="l" r="r" t="t"/>
              <a:pathLst>
                <a:path extrusionOk="0" h="2437" w="4251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5669500" y="4074200"/>
              <a:ext cx="127275" cy="616900"/>
            </a:xfrm>
            <a:custGeom>
              <a:rect b="b" l="l" r="r" t="t"/>
              <a:pathLst>
                <a:path extrusionOk="0" h="24676" w="5091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5553500" y="4075600"/>
              <a:ext cx="96475" cy="615500"/>
            </a:xfrm>
            <a:custGeom>
              <a:rect b="b" l="l" r="r" t="t"/>
              <a:pathLst>
                <a:path extrusionOk="0" h="24620" w="3859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5"/>
            <p:cNvSpPr/>
            <p:nvPr/>
          </p:nvSpPr>
          <p:spPr>
            <a:xfrm>
              <a:off x="5670825" y="4074225"/>
              <a:ext cx="97775" cy="121525"/>
            </a:xfrm>
            <a:custGeom>
              <a:rect b="b" l="l" r="r" t="t"/>
              <a:pathLst>
                <a:path extrusionOk="0" h="4861" w="3911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5670825" y="4074225"/>
              <a:ext cx="106375" cy="121525"/>
            </a:xfrm>
            <a:custGeom>
              <a:rect b="b" l="l" r="r" t="t"/>
              <a:pathLst>
                <a:path extrusionOk="0" h="4861" w="4255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5555575" y="4106825"/>
              <a:ext cx="87900" cy="85800"/>
            </a:xfrm>
            <a:custGeom>
              <a:rect b="b" l="l" r="r" t="t"/>
              <a:pathLst>
                <a:path extrusionOk="0" h="3432" w="3516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5"/>
            <p:cNvSpPr/>
            <p:nvPr/>
          </p:nvSpPr>
          <p:spPr>
            <a:xfrm>
              <a:off x="5555575" y="4080750"/>
              <a:ext cx="92325" cy="111875"/>
            </a:xfrm>
            <a:custGeom>
              <a:rect b="b" l="l" r="r" t="t"/>
              <a:pathLst>
                <a:path extrusionOk="0" h="4475" w="3693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5"/>
            <p:cNvSpPr/>
            <p:nvPr/>
          </p:nvSpPr>
          <p:spPr>
            <a:xfrm>
              <a:off x="5494825" y="3395325"/>
              <a:ext cx="274825" cy="178100"/>
            </a:xfrm>
            <a:custGeom>
              <a:rect b="b" l="l" r="r" t="t"/>
              <a:pathLst>
                <a:path extrusionOk="0" h="7124" w="10993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5"/>
            <p:cNvSpPr/>
            <p:nvPr/>
          </p:nvSpPr>
          <p:spPr>
            <a:xfrm>
              <a:off x="5730525" y="3545250"/>
              <a:ext cx="34700" cy="60550"/>
            </a:xfrm>
            <a:custGeom>
              <a:rect b="b" l="l" r="r" t="t"/>
              <a:pathLst>
                <a:path extrusionOk="0" h="2422" w="1388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5"/>
            <p:cNvSpPr/>
            <p:nvPr/>
          </p:nvSpPr>
          <p:spPr>
            <a:xfrm>
              <a:off x="5736000" y="3553850"/>
              <a:ext cx="18275" cy="47725"/>
            </a:xfrm>
            <a:custGeom>
              <a:rect b="b" l="l" r="r" t="t"/>
              <a:pathLst>
                <a:path extrusionOk="0" h="1909" w="731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5"/>
            <p:cNvSpPr/>
            <p:nvPr/>
          </p:nvSpPr>
          <p:spPr>
            <a:xfrm>
              <a:off x="5560000" y="3676175"/>
              <a:ext cx="167150" cy="109325"/>
            </a:xfrm>
            <a:custGeom>
              <a:rect b="b" l="l" r="r" t="t"/>
              <a:pathLst>
                <a:path extrusionOk="0" h="4373" w="6686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5"/>
            <p:cNvSpPr/>
            <p:nvPr/>
          </p:nvSpPr>
          <p:spPr>
            <a:xfrm>
              <a:off x="5537075" y="3645100"/>
              <a:ext cx="194500" cy="148875"/>
            </a:xfrm>
            <a:custGeom>
              <a:rect b="b" l="l" r="r" t="t"/>
              <a:pathLst>
                <a:path extrusionOk="0" h="5955" w="778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5"/>
            <p:cNvSpPr/>
            <p:nvPr/>
          </p:nvSpPr>
          <p:spPr>
            <a:xfrm>
              <a:off x="5509950" y="4002525"/>
              <a:ext cx="294375" cy="166700"/>
            </a:xfrm>
            <a:custGeom>
              <a:rect b="b" l="l" r="r" t="t"/>
              <a:pathLst>
                <a:path extrusionOk="0" h="6668" w="11775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5"/>
            <p:cNvSpPr/>
            <p:nvPr/>
          </p:nvSpPr>
          <p:spPr>
            <a:xfrm>
              <a:off x="5509950" y="4126375"/>
              <a:ext cx="294375" cy="42850"/>
            </a:xfrm>
            <a:custGeom>
              <a:rect b="b" l="l" r="r" t="t"/>
              <a:pathLst>
                <a:path extrusionOk="0" h="1714" w="11775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5"/>
            <p:cNvSpPr/>
            <p:nvPr/>
          </p:nvSpPr>
          <p:spPr>
            <a:xfrm>
              <a:off x="5499000" y="3864550"/>
              <a:ext cx="159850" cy="173725"/>
            </a:xfrm>
            <a:custGeom>
              <a:rect b="b" l="l" r="r" t="t"/>
              <a:pathLst>
                <a:path extrusionOk="0" h="6949" w="6394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5648925" y="3705850"/>
              <a:ext cx="127250" cy="107700"/>
            </a:xfrm>
            <a:custGeom>
              <a:rect b="b" l="l" r="r" t="t"/>
              <a:pathLst>
                <a:path extrusionOk="0" h="4308" w="509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5487025" y="3714700"/>
              <a:ext cx="173900" cy="189725"/>
            </a:xfrm>
            <a:custGeom>
              <a:rect b="b" l="l" r="r" t="t"/>
              <a:pathLst>
                <a:path extrusionOk="0" h="7589" w="6956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5560000" y="3695150"/>
              <a:ext cx="30700" cy="90350"/>
            </a:xfrm>
            <a:custGeom>
              <a:rect b="b" l="l" r="r" t="t"/>
              <a:pathLst>
                <a:path extrusionOk="0" h="3614" w="1228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5"/>
            <p:cNvSpPr/>
            <p:nvPr/>
          </p:nvSpPr>
          <p:spPr>
            <a:xfrm>
              <a:off x="5679425" y="3684200"/>
              <a:ext cx="43550" cy="99050"/>
            </a:xfrm>
            <a:custGeom>
              <a:rect b="b" l="l" r="r" t="t"/>
              <a:pathLst>
                <a:path extrusionOk="0" h="3962" w="1742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5"/>
            <p:cNvSpPr/>
            <p:nvPr/>
          </p:nvSpPr>
          <p:spPr>
            <a:xfrm>
              <a:off x="5487025" y="3879725"/>
              <a:ext cx="102200" cy="24700"/>
            </a:xfrm>
            <a:custGeom>
              <a:rect b="b" l="l" r="r" t="t"/>
              <a:pathLst>
                <a:path extrusionOk="0" h="988" w="4088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5"/>
            <p:cNvSpPr/>
            <p:nvPr/>
          </p:nvSpPr>
          <p:spPr>
            <a:xfrm>
              <a:off x="5648925" y="3705850"/>
              <a:ext cx="34950" cy="102225"/>
            </a:xfrm>
            <a:custGeom>
              <a:rect b="b" l="l" r="r" t="t"/>
              <a:pathLst>
                <a:path extrusionOk="0" h="4089" w="1398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5575125" y="3714700"/>
              <a:ext cx="85800" cy="99875"/>
            </a:xfrm>
            <a:custGeom>
              <a:rect b="b" l="l" r="r" t="t"/>
              <a:pathLst>
                <a:path extrusionOk="0" h="3995" w="3432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5557675" y="3754125"/>
              <a:ext cx="230475" cy="272150"/>
            </a:xfrm>
            <a:custGeom>
              <a:rect b="b" l="l" r="r" t="t"/>
              <a:pathLst>
                <a:path extrusionOk="0" h="10886" w="9219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5571750" y="3765800"/>
              <a:ext cx="229450" cy="272475"/>
            </a:xfrm>
            <a:custGeom>
              <a:rect b="b" l="l" r="r" t="t"/>
              <a:pathLst>
                <a:path extrusionOk="0" h="10899" w="9178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5620750" y="3814275"/>
              <a:ext cx="142375" cy="33950"/>
            </a:xfrm>
            <a:custGeom>
              <a:rect b="b" l="l" r="r" t="t"/>
              <a:pathLst>
                <a:path extrusionOk="0" h="1358" w="5695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5519600" y="3944925"/>
              <a:ext cx="185925" cy="92725"/>
            </a:xfrm>
            <a:custGeom>
              <a:rect b="b" l="l" r="r" t="t"/>
              <a:pathLst>
                <a:path extrusionOk="0" h="3709" w="7437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5623875" y="3912050"/>
              <a:ext cx="142375" cy="98075"/>
            </a:xfrm>
            <a:custGeom>
              <a:rect b="b" l="l" r="r" t="t"/>
              <a:pathLst>
                <a:path extrusionOk="0" h="3923" w="5695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5756175" y="3835150"/>
              <a:ext cx="54675" cy="87300"/>
            </a:xfrm>
            <a:custGeom>
              <a:rect b="b" l="l" r="r" t="t"/>
              <a:pathLst>
                <a:path extrusionOk="0" h="3492" w="2187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5604325" y="3689675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5603300" y="3683150"/>
              <a:ext cx="1050" cy="6550"/>
            </a:xfrm>
            <a:custGeom>
              <a:rect b="b" l="l" r="r" t="t"/>
              <a:pathLst>
                <a:path extrusionOk="0" h="262" w="42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5"/>
            <p:cNvSpPr/>
            <p:nvPr/>
          </p:nvSpPr>
          <p:spPr>
            <a:xfrm>
              <a:off x="5603300" y="3671175"/>
              <a:ext cx="53200" cy="25050"/>
            </a:xfrm>
            <a:custGeom>
              <a:rect b="b" l="l" r="r" t="t"/>
              <a:pathLst>
                <a:path extrusionOk="0" h="1002" w="2128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5"/>
            <p:cNvSpPr/>
            <p:nvPr/>
          </p:nvSpPr>
          <p:spPr>
            <a:xfrm>
              <a:off x="5733650" y="3552525"/>
              <a:ext cx="18525" cy="42550"/>
            </a:xfrm>
            <a:custGeom>
              <a:rect b="b" l="l" r="r" t="t"/>
              <a:pathLst>
                <a:path extrusionOk="0" h="1702" w="741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5"/>
            <p:cNvSpPr/>
            <p:nvPr/>
          </p:nvSpPr>
          <p:spPr>
            <a:xfrm>
              <a:off x="5739125" y="3567925"/>
              <a:ext cx="7575" cy="24000"/>
            </a:xfrm>
            <a:custGeom>
              <a:rect b="b" l="l" r="r" t="t"/>
              <a:pathLst>
                <a:path extrusionOk="0" h="960" w="303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5"/>
            <p:cNvSpPr/>
            <p:nvPr/>
          </p:nvSpPr>
          <p:spPr>
            <a:xfrm>
              <a:off x="5530550" y="3455375"/>
              <a:ext cx="208600" cy="217900"/>
            </a:xfrm>
            <a:custGeom>
              <a:rect b="b" l="l" r="r" t="t"/>
              <a:pathLst>
                <a:path extrusionOk="0" h="8716" w="8344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5"/>
            <p:cNvSpPr/>
            <p:nvPr/>
          </p:nvSpPr>
          <p:spPr>
            <a:xfrm>
              <a:off x="5516475" y="3426650"/>
              <a:ext cx="157500" cy="165425"/>
            </a:xfrm>
            <a:custGeom>
              <a:rect b="b" l="l" r="r" t="t"/>
              <a:pathLst>
                <a:path extrusionOk="0" h="6617" w="630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5"/>
            <p:cNvSpPr/>
            <p:nvPr/>
          </p:nvSpPr>
          <p:spPr>
            <a:xfrm>
              <a:off x="5590250" y="3586425"/>
              <a:ext cx="48000" cy="30550"/>
            </a:xfrm>
            <a:custGeom>
              <a:rect b="b" l="l" r="r" t="t"/>
              <a:pathLst>
                <a:path extrusionOk="0" h="1222" w="192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5"/>
            <p:cNvSpPr/>
            <p:nvPr/>
          </p:nvSpPr>
          <p:spPr>
            <a:xfrm>
              <a:off x="5674975" y="3579925"/>
              <a:ext cx="44625" cy="29225"/>
            </a:xfrm>
            <a:custGeom>
              <a:rect b="b" l="l" r="r" t="t"/>
              <a:pathLst>
                <a:path extrusionOk="0" h="1169" w="1785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5"/>
            <p:cNvSpPr/>
            <p:nvPr/>
          </p:nvSpPr>
          <p:spPr>
            <a:xfrm>
              <a:off x="5634825" y="3552800"/>
              <a:ext cx="30550" cy="29225"/>
            </a:xfrm>
            <a:custGeom>
              <a:rect b="b" l="l" r="r" t="t"/>
              <a:pathLst>
                <a:path extrusionOk="0" h="1169" w="1222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5"/>
            <p:cNvSpPr/>
            <p:nvPr/>
          </p:nvSpPr>
          <p:spPr>
            <a:xfrm>
              <a:off x="5605625" y="3555925"/>
              <a:ext cx="10725" cy="25050"/>
            </a:xfrm>
            <a:custGeom>
              <a:rect b="b" l="l" r="r" t="t"/>
              <a:pathLst>
                <a:path extrusionOk="0" h="1002" w="429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5"/>
            <p:cNvSpPr/>
            <p:nvPr/>
          </p:nvSpPr>
          <p:spPr>
            <a:xfrm>
              <a:off x="5685925" y="3549275"/>
              <a:ext cx="12025" cy="25200"/>
            </a:xfrm>
            <a:custGeom>
              <a:rect b="b" l="l" r="r" t="t"/>
              <a:pathLst>
                <a:path extrusionOk="0" h="1008" w="481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5"/>
            <p:cNvSpPr/>
            <p:nvPr/>
          </p:nvSpPr>
          <p:spPr>
            <a:xfrm>
              <a:off x="5576175" y="3511350"/>
              <a:ext cx="37050" cy="26250"/>
            </a:xfrm>
            <a:custGeom>
              <a:rect b="b" l="l" r="r" t="t"/>
              <a:pathLst>
                <a:path extrusionOk="0" h="1050" w="1482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5"/>
            <p:cNvSpPr/>
            <p:nvPr/>
          </p:nvSpPr>
          <p:spPr>
            <a:xfrm>
              <a:off x="5674975" y="3504450"/>
              <a:ext cx="34975" cy="21400"/>
            </a:xfrm>
            <a:custGeom>
              <a:rect b="b" l="l" r="r" t="t"/>
              <a:pathLst>
                <a:path extrusionOk="0" h="856" w="1399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5"/>
            <p:cNvSpPr/>
            <p:nvPr/>
          </p:nvSpPr>
          <p:spPr>
            <a:xfrm>
              <a:off x="5647875" y="3550450"/>
              <a:ext cx="20625" cy="28825"/>
            </a:xfrm>
            <a:custGeom>
              <a:rect b="b" l="l" r="r" t="t"/>
              <a:pathLst>
                <a:path extrusionOk="0" h="1153" w="825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5"/>
            <p:cNvSpPr/>
            <p:nvPr/>
          </p:nvSpPr>
          <p:spPr>
            <a:xfrm>
              <a:off x="5641350" y="3571925"/>
              <a:ext cx="7600" cy="5600"/>
            </a:xfrm>
            <a:custGeom>
              <a:rect b="b" l="l" r="r" t="t"/>
              <a:pathLst>
                <a:path extrusionOk="0" h="224" w="304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5"/>
            <p:cNvSpPr/>
            <p:nvPr/>
          </p:nvSpPr>
          <p:spPr>
            <a:xfrm>
              <a:off x="5639275" y="3583050"/>
              <a:ext cx="31575" cy="12025"/>
            </a:xfrm>
            <a:custGeom>
              <a:rect b="b" l="l" r="r" t="t"/>
              <a:pathLst>
                <a:path extrusionOk="0" h="481" w="1263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5"/>
            <p:cNvSpPr/>
            <p:nvPr/>
          </p:nvSpPr>
          <p:spPr>
            <a:xfrm>
              <a:off x="5780325" y="4719475"/>
              <a:ext cx="36000" cy="20625"/>
            </a:xfrm>
            <a:custGeom>
              <a:rect b="b" l="l" r="r" t="t"/>
              <a:pathLst>
                <a:path extrusionOk="0" h="825" w="144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5"/>
            <p:cNvSpPr/>
            <p:nvPr/>
          </p:nvSpPr>
          <p:spPr>
            <a:xfrm>
              <a:off x="5810825" y="4726000"/>
              <a:ext cx="34700" cy="21675"/>
            </a:xfrm>
            <a:custGeom>
              <a:rect b="b" l="l" r="r" t="t"/>
              <a:pathLst>
                <a:path extrusionOk="0" h="867" w="1388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5"/>
            <p:cNvSpPr/>
            <p:nvPr/>
          </p:nvSpPr>
          <p:spPr>
            <a:xfrm>
              <a:off x="5577225" y="4732525"/>
              <a:ext cx="50075" cy="13325"/>
            </a:xfrm>
            <a:custGeom>
              <a:rect b="b" l="l" r="r" t="t"/>
              <a:pathLst>
                <a:path extrusionOk="0" h="533" w="2003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5"/>
            <p:cNvSpPr/>
            <p:nvPr/>
          </p:nvSpPr>
          <p:spPr>
            <a:xfrm>
              <a:off x="5499000" y="3571050"/>
              <a:ext cx="55550" cy="60375"/>
            </a:xfrm>
            <a:custGeom>
              <a:rect b="b" l="l" r="r" t="t"/>
              <a:pathLst>
                <a:path extrusionOk="0" h="2415" w="2222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5"/>
            <p:cNvSpPr/>
            <p:nvPr/>
          </p:nvSpPr>
          <p:spPr>
            <a:xfrm>
              <a:off x="5512050" y="3586425"/>
              <a:ext cx="37025" cy="39150"/>
            </a:xfrm>
            <a:custGeom>
              <a:rect b="b" l="l" r="r" t="t"/>
              <a:pathLst>
                <a:path extrusionOk="0" h="1566" w="1481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5"/>
            <p:cNvSpPr/>
            <p:nvPr/>
          </p:nvSpPr>
          <p:spPr>
            <a:xfrm>
              <a:off x="5517525" y="3585650"/>
              <a:ext cx="29475" cy="35475"/>
            </a:xfrm>
            <a:custGeom>
              <a:rect b="b" l="l" r="r" t="t"/>
              <a:pathLst>
                <a:path extrusionOk="0" h="1419" w="1179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5"/>
            <p:cNvSpPr/>
            <p:nvPr/>
          </p:nvSpPr>
          <p:spPr>
            <a:xfrm>
              <a:off x="5530550" y="3591900"/>
              <a:ext cx="12025" cy="20625"/>
            </a:xfrm>
            <a:custGeom>
              <a:rect b="b" l="l" r="r" t="t"/>
              <a:pathLst>
                <a:path extrusionOk="0" h="825" w="481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55"/>
          <p:cNvSpPr/>
          <p:nvPr/>
        </p:nvSpPr>
        <p:spPr>
          <a:xfrm rot="10800000">
            <a:off x="4030648" y="2429683"/>
            <a:ext cx="2067203" cy="1495442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55"/>
          <p:cNvSpPr/>
          <p:nvPr/>
        </p:nvSpPr>
        <p:spPr>
          <a:xfrm flipH="1">
            <a:off x="763924" y="1766825"/>
            <a:ext cx="2156476" cy="1347428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5"/>
          <p:cNvSpPr/>
          <p:nvPr/>
        </p:nvSpPr>
        <p:spPr>
          <a:xfrm>
            <a:off x="5954450" y="545675"/>
            <a:ext cx="2278176" cy="1423469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55"/>
          <p:cNvSpPr txBox="1"/>
          <p:nvPr>
            <p:ph idx="1" type="subTitle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0" name="Google Shape;1160;p55"/>
          <p:cNvSpPr txBox="1"/>
          <p:nvPr>
            <p:ph idx="2" type="subTitle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1" name="Google Shape;1161;p55"/>
          <p:cNvSpPr txBox="1"/>
          <p:nvPr>
            <p:ph idx="3" type="subTitle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2" name="Google Shape;1162;p55"/>
          <p:cNvSpPr txBox="1"/>
          <p:nvPr>
            <p:ph idx="4" type="subTitle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3" name="Google Shape;1163;p55"/>
          <p:cNvSpPr txBox="1"/>
          <p:nvPr>
            <p:ph idx="5" type="subTitle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4" name="Google Shape;1164;p55"/>
          <p:cNvSpPr txBox="1"/>
          <p:nvPr>
            <p:ph idx="6" type="subTitle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5" name="Google Shape;1165;p5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166" name="Google Shape;1166;p5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_1_1_2">
    <p:bg>
      <p:bgPr>
        <a:solidFill>
          <a:schemeClr val="lt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5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5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1" name="Google Shape;1171;p5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5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5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5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5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5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5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5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5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0" name="Google Shape;1180;p5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2" name="Google Shape;1182;p56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5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5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5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5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5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5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5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5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1" name="Google Shape;1191;p5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2" name="Google Shape;1192;p5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5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1195" name="Google Shape;1195;p5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6" name="Google Shape;1196;p56"/>
          <p:cNvSpPr/>
          <p:nvPr/>
        </p:nvSpPr>
        <p:spPr>
          <a:xfrm>
            <a:off x="6602206" y="4444339"/>
            <a:ext cx="1535734" cy="308649"/>
          </a:xfrm>
          <a:custGeom>
            <a:rect b="b" l="l" r="r" t="t"/>
            <a:pathLst>
              <a:path extrusionOk="0" h="4521" w="22495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6"/>
          <p:cNvSpPr/>
          <p:nvPr/>
        </p:nvSpPr>
        <p:spPr>
          <a:xfrm>
            <a:off x="1934406" y="829801"/>
            <a:ext cx="5115643" cy="3700569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56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9" name="Google Shape;1199;p56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00" name="Google Shape;1200;p56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56"/>
            <p:cNvSpPr/>
            <p:nvPr/>
          </p:nvSpPr>
          <p:spPr>
            <a:xfrm>
              <a:off x="7245812" y="1840461"/>
              <a:ext cx="359653" cy="271567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6629827" y="2101375"/>
              <a:ext cx="676563" cy="519719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7021818" y="2247071"/>
              <a:ext cx="32583" cy="37043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7021818" y="2143994"/>
              <a:ext cx="233037" cy="28011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7534850" y="2180913"/>
              <a:ext cx="448110" cy="504604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6839203" y="4512661"/>
              <a:ext cx="420235" cy="100103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6862742" y="4269959"/>
              <a:ext cx="378732" cy="29126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6843663" y="4382948"/>
              <a:ext cx="411191" cy="199463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7030738" y="4421106"/>
              <a:ext cx="70741" cy="56122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6979199" y="4435725"/>
              <a:ext cx="70741" cy="41503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7207778" y="4425566"/>
              <a:ext cx="47078" cy="103200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7558389" y="4500644"/>
              <a:ext cx="415651" cy="112120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7011659" y="2677219"/>
              <a:ext cx="486268" cy="1659507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7571769" y="4244190"/>
              <a:ext cx="378732" cy="327937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7558389" y="4366222"/>
              <a:ext cx="405492" cy="215692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7726385" y="4418256"/>
              <a:ext cx="75077" cy="50052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7679306" y="4438203"/>
              <a:ext cx="75201" cy="3902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7465347" y="2820561"/>
              <a:ext cx="457154" cy="1516661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7907761" y="4393107"/>
              <a:ext cx="56122" cy="103200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6"/>
            <p:cNvSpPr/>
            <p:nvPr/>
          </p:nvSpPr>
          <p:spPr>
            <a:xfrm>
              <a:off x="7175195" y="2715502"/>
              <a:ext cx="238736" cy="162172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7599768" y="2825021"/>
              <a:ext cx="262275" cy="1507741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6"/>
            <p:cNvSpPr/>
            <p:nvPr/>
          </p:nvSpPr>
          <p:spPr>
            <a:xfrm>
              <a:off x="7465347" y="2820561"/>
              <a:ext cx="124" cy="12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6"/>
            <p:cNvSpPr/>
            <p:nvPr/>
          </p:nvSpPr>
          <p:spPr>
            <a:xfrm>
              <a:off x="7465347" y="2820561"/>
              <a:ext cx="153624" cy="228577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7735305" y="2829481"/>
              <a:ext cx="10159" cy="168119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7633343" y="2825021"/>
              <a:ext cx="112120" cy="206153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7614387" y="2825021"/>
              <a:ext cx="19079" cy="210737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7161814" y="2675981"/>
              <a:ext cx="317158" cy="368697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6"/>
            <p:cNvSpPr/>
            <p:nvPr/>
          </p:nvSpPr>
          <p:spPr>
            <a:xfrm>
              <a:off x="7138275" y="2675981"/>
              <a:ext cx="340698" cy="368697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7306271" y="2713024"/>
              <a:ext cx="107660" cy="327193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7091197" y="1177150"/>
              <a:ext cx="648688" cy="378856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7129355" y="1545725"/>
              <a:ext cx="78546" cy="13950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7147195" y="1574963"/>
              <a:ext cx="56122" cy="93041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7198734" y="1770958"/>
              <a:ext cx="518727" cy="345158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7157354" y="1571247"/>
              <a:ext cx="50547" cy="96758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7175195" y="1597387"/>
              <a:ext cx="23663" cy="51662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7026278" y="1919999"/>
              <a:ext cx="868221" cy="1055171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7642387" y="2241372"/>
              <a:ext cx="60582" cy="705801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7077817" y="2844100"/>
              <a:ext cx="690067" cy="131076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7287316" y="1919999"/>
              <a:ext cx="336114" cy="217055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665802" y="2143994"/>
              <a:ext cx="228701" cy="191658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7390269" y="2445915"/>
              <a:ext cx="504232" cy="267974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7245812" y="2563983"/>
              <a:ext cx="392112" cy="243196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7026278" y="2163073"/>
              <a:ext cx="177039" cy="205038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7506850" y="1803418"/>
              <a:ext cx="124" cy="46087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7506850" y="1849381"/>
              <a:ext cx="124" cy="5699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7375774" y="1803418"/>
              <a:ext cx="131200" cy="60706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7185354" y="1296581"/>
              <a:ext cx="513152" cy="516869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7362270" y="1546964"/>
              <a:ext cx="69626" cy="69626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7353350" y="1544486"/>
              <a:ext cx="56122" cy="73962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7399313" y="1602963"/>
              <a:ext cx="19079" cy="9044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7357810" y="1611883"/>
              <a:ext cx="79661" cy="38406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7291776" y="1541389"/>
              <a:ext cx="14619" cy="51662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7474267" y="1532469"/>
              <a:ext cx="19203" cy="47078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7250272" y="1460612"/>
              <a:ext cx="65166" cy="43981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7446268" y="1436082"/>
              <a:ext cx="79661" cy="3233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7166275" y="1251980"/>
              <a:ext cx="527648" cy="304026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7231317" y="1611883"/>
              <a:ext cx="116580" cy="69626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7450852" y="1592927"/>
              <a:ext cx="112120" cy="70617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7629874" y="1511779"/>
              <a:ext cx="129093" cy="156473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7670386" y="1541389"/>
              <a:ext cx="69502" cy="103200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7670386" y="1536929"/>
              <a:ext cx="51538" cy="107660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7679306" y="1577565"/>
              <a:ext cx="19203" cy="5352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7179779" y="2036456"/>
              <a:ext cx="38158" cy="378732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7581804" y="2120454"/>
              <a:ext cx="121164" cy="219657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6447213" y="2094933"/>
              <a:ext cx="312574" cy="221639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7515770" y="1864000"/>
              <a:ext cx="89696" cy="20541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7245812" y="1882956"/>
              <a:ext cx="88581" cy="229073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7226733" y="2036456"/>
              <a:ext cx="149164" cy="154739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7263777" y="2079075"/>
              <a:ext cx="75077" cy="69502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7502266" y="2059252"/>
              <a:ext cx="112244" cy="19426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7493346" y="2155515"/>
              <a:ext cx="147429" cy="221887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7439454" y="2146224"/>
              <a:ext cx="170473" cy="211604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7427312" y="2307529"/>
              <a:ext cx="42618" cy="37043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7609803" y="2335529"/>
              <a:ext cx="41627" cy="32583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4_1_1_1">
    <p:bg>
      <p:bgPr>
        <a:solidFill>
          <a:schemeClr val="lt1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57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79" name="Google Shape;1279;p5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0" name="Google Shape;1280;p5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1" name="Google Shape;1281;p5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2" name="Google Shape;1282;p5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5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5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5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Google Shape;1286;p5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5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5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9" name="Google Shape;1289;p5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0" name="Google Shape;1290;p5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5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2" name="Google Shape;1292;p57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3" name="Google Shape;1293;p5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4" name="Google Shape;1294;p5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5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5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5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8" name="Google Shape;1298;p5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9" name="Google Shape;1299;p5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0" name="Google Shape;1300;p5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1" name="Google Shape;1301;p5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2" name="Google Shape;1302;p57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4" name="Google Shape;1304;p5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1305" name="Google Shape;1305;p5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6" name="Google Shape;1306;p57"/>
          <p:cNvSpPr txBox="1"/>
          <p:nvPr>
            <p:ph idx="1" type="subTitle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◂"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◂"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◂"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7" name="Google Shape;1307;p5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308" name="Google Shape;1308;p5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4"/>
          <p:cNvGrpSpPr/>
          <p:nvPr/>
        </p:nvGrpSpPr>
        <p:grpSpPr>
          <a:xfrm>
            <a:off x="480951" y="1095153"/>
            <a:ext cx="1168896" cy="3585466"/>
            <a:chOff x="480951" y="1095153"/>
            <a:chExt cx="1168896" cy="3585466"/>
          </a:xfrm>
        </p:grpSpPr>
        <p:sp>
          <p:nvSpPr>
            <p:cNvPr id="104" name="Google Shape;104;p44"/>
            <p:cNvSpPr/>
            <p:nvPr/>
          </p:nvSpPr>
          <p:spPr>
            <a:xfrm>
              <a:off x="480951" y="4445697"/>
              <a:ext cx="1168896" cy="234922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44"/>
            <p:cNvGrpSpPr/>
            <p:nvPr/>
          </p:nvGrpSpPr>
          <p:grpSpPr>
            <a:xfrm>
              <a:off x="668225" y="1095153"/>
              <a:ext cx="775852" cy="3502983"/>
              <a:chOff x="778400" y="963103"/>
              <a:chExt cx="775852" cy="3502983"/>
            </a:xfrm>
          </p:grpSpPr>
          <p:sp>
            <p:nvSpPr>
              <p:cNvPr id="106" name="Google Shape;106;p44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rect b="b" l="l" r="r" t="t"/>
                <a:pathLst>
                  <a:path extrusionOk="0" h="2153" w="218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4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rect b="b" l="l" r="r" t="t"/>
                <a:pathLst>
                  <a:path extrusionOk="0" h="2153" w="2143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" name="Google Shape;108;p44"/>
              <p:cNvGrpSpPr/>
              <p:nvPr/>
            </p:nvGrpSpPr>
            <p:grpSpPr>
              <a:xfrm>
                <a:off x="836416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44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rect b="b" l="l" r="r" t="t"/>
                  <a:pathLst>
                    <a:path extrusionOk="0" h="55712" w="154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44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rect b="b" l="l" r="r" t="t"/>
                  <a:pathLst>
                    <a:path extrusionOk="0" h="4331" w="11492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44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rect b="b" l="l" r="r" t="t"/>
                  <a:pathLst>
                    <a:path extrusionOk="0" h="18644" w="9087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44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rect b="b" l="l" r="r" t="t"/>
                  <a:pathLst>
                    <a:path extrusionOk="0" h="5796" w="4331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44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rect b="b" l="l" r="r" t="t"/>
                  <a:pathLst>
                    <a:path extrusionOk="0" h="7542" w="8183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44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rect b="b" l="l" r="r" t="t"/>
                  <a:pathLst>
                    <a:path extrusionOk="0" h="2795" w="8183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44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rect b="b" l="l" r="r" t="t"/>
                  <a:pathLst>
                    <a:path extrusionOk="0" h="2261" w="8183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44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rect b="b" l="l" r="r" t="t"/>
                  <a:pathLst>
                    <a:path extrusionOk="0" h="190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44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44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44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rect b="b" l="l" r="r" t="t"/>
                  <a:pathLst>
                    <a:path extrusionOk="0" h="4594" w="8183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44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44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2" name="Google Shape;122;p4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4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4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" name="Google Shape;125;p4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4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4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4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4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4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4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4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4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" name="Google Shape;134;p4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" name="Google Shape;136;p44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4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4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4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4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4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4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4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4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5" name="Google Shape;145;p4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4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44"/>
          <p:cNvSpPr txBox="1"/>
          <p:nvPr>
            <p:ph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9" name="Google Shape;149;p44"/>
          <p:cNvSpPr txBox="1"/>
          <p:nvPr>
            <p:ph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0" name="Google Shape;150;p44"/>
          <p:cNvSpPr txBox="1"/>
          <p:nvPr>
            <p:ph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2" name="Google Shape;152;p44"/>
          <p:cNvSpPr txBox="1"/>
          <p:nvPr>
            <p:ph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3" name="Google Shape;153;p44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4" name="Google Shape;154;p44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55" name="Google Shape;155;p44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6" name="Google Shape;156;p44"/>
          <p:cNvSpPr txBox="1"/>
          <p:nvPr>
            <p:ph idx="8" type="subTitle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57" name="Google Shape;157;p44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8" name="Google Shape;158;p44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59" name="Google Shape;159;p44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0" name="Google Shape;160;p44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61" name="Google Shape;161;p44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2" name="Google Shape;162;p44"/>
          <p:cNvSpPr txBox="1"/>
          <p:nvPr>
            <p:ph idx="17" type="subTitle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63" name="Google Shape;163;p44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64" name="Google Shape;164;p4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4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166" name="Google Shape;166;p4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1">
  <p:cSld name="CUSTOM_13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" name="Google Shape;171;p4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4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4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4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4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" name="Google Shape;180;p4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" name="Google Shape;182;p45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4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4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4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4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4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4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4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" name="Google Shape;191;p4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4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4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195" name="Google Shape;195;p4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45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5"/>
            <p:cNvSpPr/>
            <p:nvPr/>
          </p:nvSpPr>
          <p:spPr>
            <a:xfrm>
              <a:off x="4656900" y="1434650"/>
              <a:ext cx="107425" cy="110100"/>
            </a:xfrm>
            <a:custGeom>
              <a:rect b="b" l="l" r="r" t="t"/>
              <a:pathLst>
                <a:path extrusionOk="0" h="4404" w="4297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5"/>
            <p:cNvSpPr/>
            <p:nvPr/>
          </p:nvSpPr>
          <p:spPr>
            <a:xfrm>
              <a:off x="3840500" y="2368800"/>
              <a:ext cx="969000" cy="125250"/>
            </a:xfrm>
            <a:custGeom>
              <a:rect b="b" l="l" r="r" t="t"/>
              <a:pathLst>
                <a:path extrusionOk="0" h="5010" w="3876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5"/>
            <p:cNvSpPr/>
            <p:nvPr/>
          </p:nvSpPr>
          <p:spPr>
            <a:xfrm>
              <a:off x="4692619" y="1205393"/>
              <a:ext cx="1669804" cy="1043341"/>
            </a:xfrm>
            <a:custGeom>
              <a:rect b="b" l="l" r="r" t="t"/>
              <a:pathLst>
                <a:path extrusionOk="0" h="10474" w="16763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5"/>
            <p:cNvSpPr/>
            <p:nvPr/>
          </p:nvSpPr>
          <p:spPr>
            <a:xfrm>
              <a:off x="3845025" y="1087325"/>
              <a:ext cx="128175" cy="119900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5"/>
            <p:cNvSpPr/>
            <p:nvPr/>
          </p:nvSpPr>
          <p:spPr>
            <a:xfrm>
              <a:off x="3960975" y="1099450"/>
              <a:ext cx="26475" cy="74175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5"/>
            <p:cNvSpPr/>
            <p:nvPr/>
          </p:nvSpPr>
          <p:spPr>
            <a:xfrm>
              <a:off x="3938375" y="1103300"/>
              <a:ext cx="22625" cy="73250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5"/>
            <p:cNvSpPr/>
            <p:nvPr/>
          </p:nvSpPr>
          <p:spPr>
            <a:xfrm>
              <a:off x="3899725" y="1136825"/>
              <a:ext cx="230800" cy="142350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5"/>
            <p:cNvSpPr/>
            <p:nvPr/>
          </p:nvSpPr>
          <p:spPr>
            <a:xfrm>
              <a:off x="4106075" y="1248900"/>
              <a:ext cx="25350" cy="5287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5"/>
            <p:cNvSpPr/>
            <p:nvPr/>
          </p:nvSpPr>
          <p:spPr>
            <a:xfrm>
              <a:off x="4110600" y="1260375"/>
              <a:ext cx="21725" cy="31900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5"/>
            <p:cNvSpPr/>
            <p:nvPr/>
          </p:nvSpPr>
          <p:spPr>
            <a:xfrm>
              <a:off x="4108800" y="1260375"/>
              <a:ext cx="14250" cy="25350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5"/>
            <p:cNvSpPr/>
            <p:nvPr/>
          </p:nvSpPr>
          <p:spPr>
            <a:xfrm>
              <a:off x="4113550" y="1269650"/>
              <a:ext cx="5675" cy="19000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5"/>
            <p:cNvSpPr/>
            <p:nvPr/>
          </p:nvSpPr>
          <p:spPr>
            <a:xfrm>
              <a:off x="3923225" y="1320500"/>
              <a:ext cx="45225" cy="28350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5"/>
            <p:cNvSpPr/>
            <p:nvPr/>
          </p:nvSpPr>
          <p:spPr>
            <a:xfrm>
              <a:off x="3908300" y="1329100"/>
              <a:ext cx="215650" cy="155300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5"/>
            <p:cNvSpPr/>
            <p:nvPr/>
          </p:nvSpPr>
          <p:spPr>
            <a:xfrm>
              <a:off x="3790550" y="1489825"/>
              <a:ext cx="152600" cy="268900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5"/>
            <p:cNvSpPr/>
            <p:nvPr/>
          </p:nvSpPr>
          <p:spPr>
            <a:xfrm>
              <a:off x="4102250" y="2369875"/>
              <a:ext cx="127050" cy="94450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5"/>
            <p:cNvSpPr/>
            <p:nvPr/>
          </p:nvSpPr>
          <p:spPr>
            <a:xfrm>
              <a:off x="3925250" y="2367900"/>
              <a:ext cx="47950" cy="78600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5"/>
            <p:cNvSpPr/>
            <p:nvPr/>
          </p:nvSpPr>
          <p:spPr>
            <a:xfrm>
              <a:off x="4102250" y="2416725"/>
              <a:ext cx="127050" cy="47600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5"/>
            <p:cNvSpPr/>
            <p:nvPr/>
          </p:nvSpPr>
          <p:spPr>
            <a:xfrm>
              <a:off x="3904475" y="2405125"/>
              <a:ext cx="87500" cy="55250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5"/>
            <p:cNvSpPr/>
            <p:nvPr/>
          </p:nvSpPr>
          <p:spPr>
            <a:xfrm>
              <a:off x="4053200" y="1773675"/>
              <a:ext cx="96075" cy="619575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5"/>
            <p:cNvSpPr/>
            <p:nvPr/>
          </p:nvSpPr>
          <p:spPr>
            <a:xfrm>
              <a:off x="3923225" y="1773675"/>
              <a:ext cx="110325" cy="619575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5"/>
            <p:cNvSpPr/>
            <p:nvPr/>
          </p:nvSpPr>
          <p:spPr>
            <a:xfrm>
              <a:off x="4053200" y="1773675"/>
              <a:ext cx="94275" cy="76200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5"/>
            <p:cNvSpPr/>
            <p:nvPr/>
          </p:nvSpPr>
          <p:spPr>
            <a:xfrm>
              <a:off x="4026975" y="1783850"/>
              <a:ext cx="6575" cy="64225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5"/>
            <p:cNvSpPr/>
            <p:nvPr/>
          </p:nvSpPr>
          <p:spPr>
            <a:xfrm>
              <a:off x="3931825" y="1773675"/>
              <a:ext cx="101725" cy="74400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5"/>
            <p:cNvSpPr/>
            <p:nvPr/>
          </p:nvSpPr>
          <p:spPr>
            <a:xfrm>
              <a:off x="4065400" y="1501325"/>
              <a:ext cx="132025" cy="14860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5"/>
            <p:cNvSpPr/>
            <p:nvPr/>
          </p:nvSpPr>
          <p:spPr>
            <a:xfrm>
              <a:off x="3821525" y="1393050"/>
              <a:ext cx="366400" cy="434375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5"/>
            <p:cNvSpPr/>
            <p:nvPr/>
          </p:nvSpPr>
          <p:spPr>
            <a:xfrm>
              <a:off x="3953525" y="1393050"/>
              <a:ext cx="135625" cy="117800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>
              <a:off x="4081450" y="1512625"/>
              <a:ext cx="106475" cy="73675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5"/>
            <p:cNvSpPr/>
            <p:nvPr/>
          </p:nvSpPr>
          <p:spPr>
            <a:xfrm>
              <a:off x="3821525" y="1493875"/>
              <a:ext cx="76400" cy="85675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5"/>
            <p:cNvSpPr/>
            <p:nvPr/>
          </p:nvSpPr>
          <p:spPr>
            <a:xfrm>
              <a:off x="3976125" y="1442775"/>
              <a:ext cx="97875" cy="294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5"/>
            <p:cNvSpPr/>
            <p:nvPr/>
          </p:nvSpPr>
          <p:spPr>
            <a:xfrm>
              <a:off x="3923225" y="1460875"/>
              <a:ext cx="206375" cy="260850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5"/>
            <p:cNvSpPr/>
            <p:nvPr/>
          </p:nvSpPr>
          <p:spPr>
            <a:xfrm>
              <a:off x="3964825" y="1506975"/>
              <a:ext cx="130875" cy="27375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5"/>
            <p:cNvSpPr/>
            <p:nvPr/>
          </p:nvSpPr>
          <p:spPr>
            <a:xfrm>
              <a:off x="3991950" y="1548575"/>
              <a:ext cx="73475" cy="1607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3907175" y="1790650"/>
              <a:ext cx="266750" cy="36775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5"/>
            <p:cNvSpPr/>
            <p:nvPr/>
          </p:nvSpPr>
          <p:spPr>
            <a:xfrm>
              <a:off x="3790550" y="1527775"/>
              <a:ext cx="167500" cy="231025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5"/>
            <p:cNvSpPr/>
            <p:nvPr/>
          </p:nvSpPr>
          <p:spPr>
            <a:xfrm>
              <a:off x="3982675" y="1555125"/>
              <a:ext cx="199600" cy="94125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5"/>
            <p:cNvSpPr/>
            <p:nvPr/>
          </p:nvSpPr>
          <p:spPr>
            <a:xfrm>
              <a:off x="3991950" y="1355700"/>
              <a:ext cx="1150" cy="17725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5"/>
            <p:cNvSpPr/>
            <p:nvPr/>
          </p:nvSpPr>
          <p:spPr>
            <a:xfrm>
              <a:off x="3991950" y="1354400"/>
              <a:ext cx="45225" cy="23775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5"/>
            <p:cNvSpPr/>
            <p:nvPr/>
          </p:nvSpPr>
          <p:spPr>
            <a:xfrm>
              <a:off x="3927075" y="1175625"/>
              <a:ext cx="188300" cy="18237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4033525" y="1282550"/>
              <a:ext cx="34825" cy="26825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4010025" y="1254725"/>
              <a:ext cx="6575" cy="19700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4076700" y="1249975"/>
              <a:ext cx="7700" cy="21725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5"/>
            <p:cNvSpPr/>
            <p:nvPr/>
          </p:nvSpPr>
          <p:spPr>
            <a:xfrm>
              <a:off x="4042800" y="1255650"/>
              <a:ext cx="18100" cy="20100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5"/>
            <p:cNvSpPr/>
            <p:nvPr/>
          </p:nvSpPr>
          <p:spPr>
            <a:xfrm>
              <a:off x="4040075" y="1268750"/>
              <a:ext cx="6575" cy="6025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5"/>
            <p:cNvSpPr/>
            <p:nvPr/>
          </p:nvSpPr>
          <p:spPr>
            <a:xfrm>
              <a:off x="3988325" y="1224100"/>
              <a:ext cx="33025" cy="18550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4063600" y="1217300"/>
              <a:ext cx="30075" cy="14850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4037150" y="1294300"/>
              <a:ext cx="27375" cy="15075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3920525" y="1157775"/>
              <a:ext cx="148750" cy="135625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5"/>
            <p:cNvSpPr/>
            <p:nvPr/>
          </p:nvSpPr>
          <p:spPr>
            <a:xfrm>
              <a:off x="3901525" y="1270300"/>
              <a:ext cx="53825" cy="588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5"/>
            <p:cNvSpPr/>
            <p:nvPr/>
          </p:nvSpPr>
          <p:spPr>
            <a:xfrm>
              <a:off x="3906275" y="1284800"/>
              <a:ext cx="41625" cy="35725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5"/>
            <p:cNvSpPr/>
            <p:nvPr/>
          </p:nvSpPr>
          <p:spPr>
            <a:xfrm>
              <a:off x="3916675" y="1285025"/>
              <a:ext cx="29175" cy="35500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5"/>
            <p:cNvSpPr/>
            <p:nvPr/>
          </p:nvSpPr>
          <p:spPr>
            <a:xfrm>
              <a:off x="3927075" y="1290450"/>
              <a:ext cx="15150" cy="23300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5"/>
            <p:cNvSpPr/>
            <p:nvPr/>
          </p:nvSpPr>
          <p:spPr>
            <a:xfrm>
              <a:off x="4036250" y="1258350"/>
              <a:ext cx="21700" cy="20825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5"/>
            <p:cNvSpPr/>
            <p:nvPr/>
          </p:nvSpPr>
          <p:spPr>
            <a:xfrm>
              <a:off x="4042800" y="1257450"/>
              <a:ext cx="15150" cy="17875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5"/>
            <p:cNvSpPr/>
            <p:nvPr/>
          </p:nvSpPr>
          <p:spPr>
            <a:xfrm>
              <a:off x="4040075" y="1268750"/>
              <a:ext cx="6575" cy="5675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5"/>
            <p:cNvSpPr/>
            <p:nvPr/>
          </p:nvSpPr>
          <p:spPr>
            <a:xfrm>
              <a:off x="3986275" y="1279150"/>
              <a:ext cx="43425" cy="31200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5"/>
            <p:cNvSpPr/>
            <p:nvPr/>
          </p:nvSpPr>
          <p:spPr>
            <a:xfrm>
              <a:off x="4069250" y="1276425"/>
              <a:ext cx="34825" cy="27150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5"/>
            <p:cNvSpPr/>
            <p:nvPr/>
          </p:nvSpPr>
          <p:spPr>
            <a:xfrm>
              <a:off x="3916875" y="1519800"/>
              <a:ext cx="111925" cy="105875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5"/>
            <p:cNvSpPr/>
            <p:nvPr/>
          </p:nvSpPr>
          <p:spPr>
            <a:xfrm>
              <a:off x="4333000" y="1352525"/>
              <a:ext cx="152600" cy="114925"/>
            </a:xfrm>
            <a:custGeom>
              <a:rect b="b" l="l" r="r" t="t"/>
              <a:pathLst>
                <a:path extrusionOk="0" h="4597" w="6104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5"/>
            <p:cNvSpPr/>
            <p:nvPr/>
          </p:nvSpPr>
          <p:spPr>
            <a:xfrm>
              <a:off x="4506150" y="2342375"/>
              <a:ext cx="155525" cy="109225"/>
            </a:xfrm>
            <a:custGeom>
              <a:rect b="b" l="l" r="r" t="t"/>
              <a:pathLst>
                <a:path extrusionOk="0" h="4369" w="6221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5"/>
            <p:cNvSpPr/>
            <p:nvPr/>
          </p:nvSpPr>
          <p:spPr>
            <a:xfrm>
              <a:off x="4328275" y="2329250"/>
              <a:ext cx="85675" cy="119050"/>
            </a:xfrm>
            <a:custGeom>
              <a:rect b="b" l="l" r="r" t="t"/>
              <a:pathLst>
                <a:path extrusionOk="0" h="4762" w="3427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5"/>
            <p:cNvSpPr/>
            <p:nvPr/>
          </p:nvSpPr>
          <p:spPr>
            <a:xfrm>
              <a:off x="4323525" y="1747250"/>
              <a:ext cx="243900" cy="622500"/>
            </a:xfrm>
            <a:custGeom>
              <a:rect b="b" l="l" r="r" t="t"/>
              <a:pathLst>
                <a:path extrusionOk="0" h="24900" w="9756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5"/>
            <p:cNvSpPr/>
            <p:nvPr/>
          </p:nvSpPr>
          <p:spPr>
            <a:xfrm>
              <a:off x="4506150" y="2382825"/>
              <a:ext cx="155525" cy="68775"/>
            </a:xfrm>
            <a:custGeom>
              <a:rect b="b" l="l" r="r" t="t"/>
              <a:pathLst>
                <a:path extrusionOk="0" h="2751" w="6221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5"/>
            <p:cNvSpPr/>
            <p:nvPr/>
          </p:nvSpPr>
          <p:spPr>
            <a:xfrm>
              <a:off x="4314025" y="2385600"/>
              <a:ext cx="111225" cy="67650"/>
            </a:xfrm>
            <a:custGeom>
              <a:rect b="b" l="l" r="r" t="t"/>
              <a:pathLst>
                <a:path extrusionOk="0" h="2706" w="4449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4200100" y="1491150"/>
              <a:ext cx="235550" cy="271250"/>
            </a:xfrm>
            <a:custGeom>
              <a:rect b="b" l="l" r="r" t="t"/>
              <a:pathLst>
                <a:path extrusionOk="0" h="10850" w="9422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5"/>
            <p:cNvSpPr/>
            <p:nvPr/>
          </p:nvSpPr>
          <p:spPr>
            <a:xfrm>
              <a:off x="4502525" y="1490025"/>
              <a:ext cx="224025" cy="178775"/>
            </a:xfrm>
            <a:custGeom>
              <a:rect b="b" l="l" r="r" t="t"/>
              <a:pathLst>
                <a:path extrusionOk="0" h="7151" w="8961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5"/>
            <p:cNvSpPr/>
            <p:nvPr/>
          </p:nvSpPr>
          <p:spPr>
            <a:xfrm>
              <a:off x="4303850" y="1319600"/>
              <a:ext cx="240075" cy="161625"/>
            </a:xfrm>
            <a:custGeom>
              <a:rect b="b" l="l" r="r" t="t"/>
              <a:pathLst>
                <a:path extrusionOk="0" h="6465" w="9603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5"/>
            <p:cNvSpPr/>
            <p:nvPr/>
          </p:nvSpPr>
          <p:spPr>
            <a:xfrm>
              <a:off x="4231300" y="1378975"/>
              <a:ext cx="359625" cy="417300"/>
            </a:xfrm>
            <a:custGeom>
              <a:rect b="b" l="l" r="r" t="t"/>
              <a:pathLst>
                <a:path extrusionOk="0" h="16692" w="14385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5"/>
            <p:cNvSpPr/>
            <p:nvPr/>
          </p:nvSpPr>
          <p:spPr>
            <a:xfrm>
              <a:off x="4349950" y="1379050"/>
              <a:ext cx="119600" cy="119600"/>
            </a:xfrm>
            <a:custGeom>
              <a:rect b="b" l="l" r="r" t="t"/>
              <a:pathLst>
                <a:path extrusionOk="0" h="4784" w="4784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5"/>
            <p:cNvSpPr/>
            <p:nvPr/>
          </p:nvSpPr>
          <p:spPr>
            <a:xfrm>
              <a:off x="4231300" y="1493875"/>
              <a:ext cx="86600" cy="72125"/>
            </a:xfrm>
            <a:custGeom>
              <a:rect b="b" l="l" r="r" t="t"/>
              <a:pathLst>
                <a:path extrusionOk="0" h="2885" w="3464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5"/>
            <p:cNvSpPr/>
            <p:nvPr/>
          </p:nvSpPr>
          <p:spPr>
            <a:xfrm>
              <a:off x="4519475" y="1478725"/>
              <a:ext cx="71450" cy="64225"/>
            </a:xfrm>
            <a:custGeom>
              <a:rect b="b" l="l" r="r" t="t"/>
              <a:pathLst>
                <a:path extrusionOk="0" h="2569" w="2858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4429975" y="1342200"/>
              <a:ext cx="1825" cy="22625"/>
            </a:xfrm>
            <a:custGeom>
              <a:rect b="b" l="l" r="r" t="t"/>
              <a:pathLst>
                <a:path extrusionOk="0" h="905" w="73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5"/>
            <p:cNvSpPr/>
            <p:nvPr/>
          </p:nvSpPr>
          <p:spPr>
            <a:xfrm>
              <a:off x="4430875" y="1353500"/>
              <a:ext cx="25" cy="6575"/>
            </a:xfrm>
            <a:custGeom>
              <a:rect b="b" l="l" r="r" t="t"/>
              <a:pathLst>
                <a:path extrusionOk="0" h="263" w="1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5"/>
            <p:cNvSpPr/>
            <p:nvPr/>
          </p:nvSpPr>
          <p:spPr>
            <a:xfrm>
              <a:off x="4383875" y="1342200"/>
              <a:ext cx="47925" cy="27375"/>
            </a:xfrm>
            <a:custGeom>
              <a:rect b="b" l="l" r="r" t="t"/>
              <a:pathLst>
                <a:path extrusionOk="0" h="1095" w="1917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5"/>
            <p:cNvSpPr/>
            <p:nvPr/>
          </p:nvSpPr>
          <p:spPr>
            <a:xfrm>
              <a:off x="4284875" y="1081875"/>
              <a:ext cx="259050" cy="182150"/>
            </a:xfrm>
            <a:custGeom>
              <a:rect b="b" l="l" r="r" t="t"/>
              <a:pathLst>
                <a:path extrusionOk="0" h="7286" w="10362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5"/>
            <p:cNvSpPr/>
            <p:nvPr/>
          </p:nvSpPr>
          <p:spPr>
            <a:xfrm>
              <a:off x="4490325" y="1230800"/>
              <a:ext cx="32800" cy="54925"/>
            </a:xfrm>
            <a:custGeom>
              <a:rect b="b" l="l" r="r" t="t"/>
              <a:pathLst>
                <a:path extrusionOk="0" h="2197" w="1312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5"/>
            <p:cNvSpPr/>
            <p:nvPr/>
          </p:nvSpPr>
          <p:spPr>
            <a:xfrm>
              <a:off x="4498675" y="1239250"/>
              <a:ext cx="14275" cy="32625"/>
            </a:xfrm>
            <a:custGeom>
              <a:rect b="b" l="l" r="r" t="t"/>
              <a:pathLst>
                <a:path extrusionOk="0" h="1305" w="571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4502525" y="1249075"/>
              <a:ext cx="7475" cy="20600"/>
            </a:xfrm>
            <a:custGeom>
              <a:rect b="b" l="l" r="r" t="t"/>
              <a:pathLst>
                <a:path extrusionOk="0" h="824" w="299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5"/>
            <p:cNvSpPr/>
            <p:nvPr/>
          </p:nvSpPr>
          <p:spPr>
            <a:xfrm>
              <a:off x="4307475" y="1146575"/>
              <a:ext cx="199825" cy="197075"/>
            </a:xfrm>
            <a:custGeom>
              <a:rect b="b" l="l" r="r" t="t"/>
              <a:pathLst>
                <a:path extrusionOk="0" h="7883" w="7993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4378225" y="1236725"/>
              <a:ext cx="7475" cy="23675"/>
            </a:xfrm>
            <a:custGeom>
              <a:rect b="b" l="l" r="r" t="t"/>
              <a:pathLst>
                <a:path extrusionOk="0" h="947" w="299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4455300" y="1233950"/>
              <a:ext cx="7700" cy="22725"/>
            </a:xfrm>
            <a:custGeom>
              <a:rect b="b" l="l" r="r" t="t"/>
              <a:pathLst>
                <a:path extrusionOk="0" h="909" w="308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4352675" y="1194925"/>
              <a:ext cx="37775" cy="21425"/>
            </a:xfrm>
            <a:custGeom>
              <a:rect b="b" l="l" r="r" t="t"/>
              <a:pathLst>
                <a:path extrusionOk="0" h="857" w="1511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4443075" y="1188725"/>
              <a:ext cx="34850" cy="17075"/>
            </a:xfrm>
            <a:custGeom>
              <a:rect b="b" l="l" r="r" t="t"/>
              <a:pathLst>
                <a:path extrusionOk="0" h="683" w="1394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4413925" y="1239100"/>
              <a:ext cx="21725" cy="20400"/>
            </a:xfrm>
            <a:custGeom>
              <a:rect b="b" l="l" r="r" t="t"/>
              <a:pathLst>
                <a:path extrusionOk="0" h="816" w="869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4412125" y="1255650"/>
              <a:ext cx="5675" cy="5350"/>
            </a:xfrm>
            <a:custGeom>
              <a:rect b="b" l="l" r="r" t="t"/>
              <a:pathLst>
                <a:path extrusionOk="0" h="214" w="227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4407375" y="1266850"/>
              <a:ext cx="24425" cy="9975"/>
            </a:xfrm>
            <a:custGeom>
              <a:rect b="b" l="l" r="r" t="t"/>
              <a:pathLst>
                <a:path extrusionOk="0" h="399" w="977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4411225" y="1241400"/>
              <a:ext cx="23850" cy="21725"/>
            </a:xfrm>
            <a:custGeom>
              <a:rect b="b" l="l" r="r" t="t"/>
              <a:pathLst>
                <a:path extrusionOk="0" h="869" w="954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4414825" y="1241400"/>
              <a:ext cx="19925" cy="18100"/>
            </a:xfrm>
            <a:custGeom>
              <a:rect b="b" l="l" r="r" t="t"/>
              <a:pathLst>
                <a:path extrusionOk="0" h="724" w="797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4413025" y="1255650"/>
              <a:ext cx="4775" cy="5675"/>
            </a:xfrm>
            <a:custGeom>
              <a:rect b="b" l="l" r="r" t="t"/>
              <a:pathLst>
                <a:path extrusionOk="0" h="227" w="191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4499600" y="1240500"/>
              <a:ext cx="21725" cy="34825"/>
            </a:xfrm>
            <a:custGeom>
              <a:rect b="b" l="l" r="r" t="t"/>
              <a:pathLst>
                <a:path extrusionOk="0" h="1393" w="869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4498675" y="1240500"/>
              <a:ext cx="13150" cy="31200"/>
            </a:xfrm>
            <a:custGeom>
              <a:rect b="b" l="l" r="r" t="t"/>
              <a:pathLst>
                <a:path extrusionOk="0" h="1248" w="526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4503425" y="1249075"/>
              <a:ext cx="6575" cy="20600"/>
            </a:xfrm>
            <a:custGeom>
              <a:rect b="b" l="l" r="r" t="t"/>
              <a:pathLst>
                <a:path extrusionOk="0" h="824" w="263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4362175" y="1266025"/>
              <a:ext cx="39575" cy="31000"/>
            </a:xfrm>
            <a:custGeom>
              <a:rect b="b" l="l" r="r" t="t"/>
              <a:pathLst>
                <a:path extrusionOk="0" h="1240" w="1583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4442175" y="1260375"/>
              <a:ext cx="40500" cy="30100"/>
            </a:xfrm>
            <a:custGeom>
              <a:rect b="b" l="l" r="r" t="t"/>
              <a:pathLst>
                <a:path extrusionOk="0" h="1204" w="162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4314025" y="1146475"/>
              <a:ext cx="124325" cy="45225"/>
            </a:xfrm>
            <a:custGeom>
              <a:rect b="b" l="l" r="r" t="t"/>
              <a:pathLst>
                <a:path extrusionOk="0" h="1809" w="4973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4314025" y="1146475"/>
              <a:ext cx="124325" cy="111900"/>
            </a:xfrm>
            <a:custGeom>
              <a:rect b="b" l="l" r="r" t="t"/>
              <a:pathLst>
                <a:path extrusionOk="0" h="4476" w="4973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4352675" y="1203875"/>
              <a:ext cx="7700" cy="12225"/>
            </a:xfrm>
            <a:custGeom>
              <a:rect b="b" l="l" r="r" t="t"/>
              <a:pathLst>
                <a:path extrusionOk="0" h="489" w="308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4297075" y="1125275"/>
              <a:ext cx="140375" cy="138750"/>
            </a:xfrm>
            <a:custGeom>
              <a:rect b="b" l="l" r="r" t="t"/>
              <a:pathLst>
                <a:path extrusionOk="0" h="5550" w="5615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4276500" y="1249575"/>
              <a:ext cx="48850" cy="57125"/>
            </a:xfrm>
            <a:custGeom>
              <a:rect b="b" l="l" r="r" t="t"/>
              <a:pathLst>
                <a:path extrusionOk="0" h="2285" w="1954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4290525" y="1261975"/>
              <a:ext cx="32100" cy="33250"/>
            </a:xfrm>
            <a:custGeom>
              <a:rect b="b" l="l" r="r" t="t"/>
              <a:pathLst>
                <a:path extrusionOk="0" h="1330" w="1284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4301825" y="1267850"/>
              <a:ext cx="11325" cy="21725"/>
            </a:xfrm>
            <a:custGeom>
              <a:rect b="b" l="l" r="r" t="t"/>
              <a:pathLst>
                <a:path extrusionOk="0" h="869" w="453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4283050" y="1261300"/>
              <a:ext cx="38675" cy="35725"/>
            </a:xfrm>
            <a:custGeom>
              <a:rect b="b" l="l" r="r" t="t"/>
              <a:pathLst>
                <a:path extrusionOk="0" h="1429" w="1547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4290525" y="1262200"/>
              <a:ext cx="31200" cy="32125"/>
            </a:xfrm>
            <a:custGeom>
              <a:rect b="b" l="l" r="r" t="t"/>
              <a:pathLst>
                <a:path extrusionOk="0" h="1285" w="1248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4301825" y="1268750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4297075" y="1749950"/>
              <a:ext cx="268550" cy="46325"/>
            </a:xfrm>
            <a:custGeom>
              <a:rect b="b" l="l" r="r" t="t"/>
              <a:pathLst>
                <a:path extrusionOk="0" h="1853" w="10742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4257525" y="1520325"/>
              <a:ext cx="270350" cy="305150"/>
            </a:xfrm>
            <a:custGeom>
              <a:rect b="b" l="l" r="r" t="t"/>
              <a:pathLst>
                <a:path extrusionOk="0" h="12206" w="10814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4200100" y="1537275"/>
              <a:ext cx="182875" cy="214750"/>
            </a:xfrm>
            <a:custGeom>
              <a:rect b="b" l="l" r="r" t="t"/>
              <a:pathLst>
                <a:path extrusionOk="0" h="8590" w="7315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4440375" y="1361200"/>
              <a:ext cx="45225" cy="88375"/>
            </a:xfrm>
            <a:custGeom>
              <a:rect b="b" l="l" r="r" t="t"/>
              <a:pathLst>
                <a:path extrusionOk="0" h="3535" w="1809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4333000" y="1369550"/>
              <a:ext cx="37550" cy="97900"/>
            </a:xfrm>
            <a:custGeom>
              <a:rect b="b" l="l" r="r" t="t"/>
              <a:pathLst>
                <a:path extrusionOk="0" h="3916" w="1502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4323525" y="1435550"/>
              <a:ext cx="65100" cy="64900"/>
            </a:xfrm>
            <a:custGeom>
              <a:rect b="b" l="l" r="r" t="t"/>
              <a:pathLst>
                <a:path extrusionOk="0" h="2596" w="2604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4340475" y="1453400"/>
              <a:ext cx="31200" cy="30100"/>
            </a:xfrm>
            <a:custGeom>
              <a:rect b="b" l="l" r="r" t="t"/>
              <a:pathLst>
                <a:path extrusionOk="0" h="1204" w="1248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4513825" y="1417700"/>
              <a:ext cx="13150" cy="153500"/>
            </a:xfrm>
            <a:custGeom>
              <a:rect b="b" l="l" r="r" t="t"/>
              <a:pathLst>
                <a:path extrusionOk="0" h="6140" w="526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4442175" y="1443925"/>
              <a:ext cx="46150" cy="83050"/>
            </a:xfrm>
            <a:custGeom>
              <a:rect b="b" l="l" r="r" t="t"/>
              <a:pathLst>
                <a:path extrusionOk="0" h="3322" w="1846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4437425" y="1485550"/>
              <a:ext cx="63300" cy="93950"/>
            </a:xfrm>
            <a:custGeom>
              <a:rect b="b" l="l" r="r" t="t"/>
              <a:pathLst>
                <a:path extrusionOk="0" h="3758" w="2532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4414675" y="1480975"/>
              <a:ext cx="72725" cy="90625"/>
            </a:xfrm>
            <a:custGeom>
              <a:rect b="b" l="l" r="r" t="t"/>
              <a:pathLst>
                <a:path extrusionOk="0" h="3625" w="2909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4409175" y="1550375"/>
              <a:ext cx="19025" cy="15175"/>
            </a:xfrm>
            <a:custGeom>
              <a:rect b="b" l="l" r="r" t="t"/>
              <a:pathLst>
                <a:path extrusionOk="0" h="607" w="761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4486475" y="1561675"/>
              <a:ext cx="18800" cy="14275"/>
            </a:xfrm>
            <a:custGeom>
              <a:rect b="b" l="l" r="r" t="t"/>
              <a:pathLst>
                <a:path extrusionOk="0" h="571" w="752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4309500" y="1676500"/>
              <a:ext cx="126150" cy="101125"/>
            </a:xfrm>
            <a:custGeom>
              <a:rect b="b" l="l" r="r" t="t"/>
              <a:pathLst>
                <a:path extrusionOk="0" h="4045" w="5046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5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17" name="Google Shape;317;p4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4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4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2" name="Google Shape;322;p4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4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4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4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4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4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4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4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4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1" name="Google Shape;331;p4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3" name="Google Shape;333;p46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4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4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4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4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4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4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4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4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2" name="Google Shape;342;p4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" name="Google Shape;343;p4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46"/>
          <p:cNvSpPr txBox="1"/>
          <p:nvPr>
            <p:ph idx="1" type="subTitle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6" name="Google Shape;346;p46"/>
          <p:cNvSpPr txBox="1"/>
          <p:nvPr>
            <p:ph idx="2" type="subTitle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6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8" name="Google Shape;348;p4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349" name="Google Shape;349;p4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4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51" name="Google Shape;351;p4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1"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7"/>
          <p:cNvGrpSpPr/>
          <p:nvPr/>
        </p:nvGrpSpPr>
        <p:grpSpPr>
          <a:xfrm>
            <a:off x="0" y="-1"/>
            <a:ext cx="9144057" cy="5143511"/>
            <a:chOff x="0" y="-1"/>
            <a:chExt cx="9144057" cy="5143511"/>
          </a:xfrm>
        </p:grpSpPr>
        <p:sp>
          <p:nvSpPr>
            <p:cNvPr id="354" name="Google Shape;354;p47"/>
            <p:cNvSpPr/>
            <p:nvPr/>
          </p:nvSpPr>
          <p:spPr>
            <a:xfrm>
              <a:off x="0" y="-1"/>
              <a:ext cx="1264806" cy="4053190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47"/>
            <p:cNvGrpSpPr/>
            <p:nvPr/>
          </p:nvGrpSpPr>
          <p:grpSpPr>
            <a:xfrm flipH="1">
              <a:off x="1517177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47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rect b="b" l="l" r="r" t="t"/>
                <a:pathLst>
                  <a:path extrusionOk="0" h="1177" w="3915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7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rect b="b" l="l" r="r" t="t"/>
                <a:pathLst>
                  <a:path extrusionOk="0" h="10434" w="8255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chemeClr val="accent2">
                  <a:alpha val="50980"/>
                </a:schemeClr>
              </a:solidFill>
              <a:ln>
                <a:noFill/>
              </a:ln>
              <a:effectLst>
                <a:outerShdw blurRad="28575" rotWithShape="0" algn="bl" dir="2520000" dist="9525">
                  <a:srgbClr val="000000">
                    <a:alpha val="51764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7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rect b="b" l="l" r="r" t="t"/>
                <a:pathLst>
                  <a:path extrusionOk="0" h="1095" w="5235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7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rect b="b" l="l" r="r" t="t"/>
                <a:pathLst>
                  <a:path extrusionOk="0" h="643" w="2939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0" name="Google Shape;360;p47"/>
            <p:cNvSpPr/>
            <p:nvPr/>
          </p:nvSpPr>
          <p:spPr>
            <a:xfrm flipH="1">
              <a:off x="886588" y="2128568"/>
              <a:ext cx="149309" cy="32666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47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47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47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4" name="Google Shape;364;p47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47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47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47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47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47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47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47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47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73" name="Google Shape;373;p47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47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75" name="Google Shape;375;p47"/>
                <p:cNvGrpSpPr/>
                <p:nvPr/>
              </p:nvGrpSpPr>
              <p:grpSpPr>
                <a:xfrm rot="10800000">
                  <a:off x="8504636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47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47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47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47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47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" name="Google Shape;381;p47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2" name="Google Shape;382;p47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" name="Google Shape;383;p47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chemeClr val="l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4" name="Google Shape;384;p47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47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26274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7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rect b="b" l="l" r="r" t="t"/>
                <a:pathLst>
                  <a:path extrusionOk="0" h="7414" w="53343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chemeClr val="lt2">
                  <a:alpha val="16470"/>
                </a:schemeClr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388" name="Google Shape;388;p4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4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90" name="Google Shape;390;p4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1_1"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8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93" name="Google Shape;393;p48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48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" name="Google Shape;395;p48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48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48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48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48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48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48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48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48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4" name="Google Shape;404;p48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8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48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48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48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48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48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48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48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48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48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5" name="Google Shape;415;p48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6" name="Google Shape;416;p48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8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48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8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8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8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8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8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427" name="Google Shape;427;p4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2"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4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30" name="Google Shape;430;p4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31" name="Google Shape;431;p4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2" name="Google Shape;432;p4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3" name="Google Shape;433;p4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4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4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4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4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4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4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4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1" name="Google Shape;441;p4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3" name="Google Shape;443;p49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4" name="Google Shape;444;p4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4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4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4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4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4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4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4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2" name="Google Shape;452;p4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3" name="Google Shape;453;p49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55" name="Google Shape;455;p4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49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457" name="Google Shape;457;p4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_1_1_5"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60" name="Google Shape;460;p5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1" name="Google Shape;461;p5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2" name="Google Shape;462;p50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5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0"/>
          <p:cNvSpPr txBox="1"/>
          <p:nvPr>
            <p:ph idx="1" type="subTitle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6" name="Google Shape;466;p5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467" name="Google Shape;467;p5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S + TEXT 2">
  <p:cSld name="CUSTOM_14_1_1_4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5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0" name="Google Shape;470;p5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1" name="Google Shape;471;p5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2" name="Google Shape;472;p5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3" name="Google Shape;473;p5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5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5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5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5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5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5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5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1" name="Google Shape;481;p5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3" name="Google Shape;483;p51"/>
              <p:cNvGrpSpPr/>
              <p:nvPr/>
            </p:nvGrpSpPr>
            <p:grpSpPr>
              <a:xfrm rot="10800000">
                <a:off x="8504636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4" name="Google Shape;484;p5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5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5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5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5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5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5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5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2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2" name="Google Shape;492;p5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lt2">
                  <a:alpha val="4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Google Shape;493;p51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lt2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chemeClr val="lt2">
                <a:alpha val="16470"/>
              </a:scheme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96" name="Google Shape;496;p5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51"/>
          <p:cNvSpPr/>
          <p:nvPr/>
        </p:nvSpPr>
        <p:spPr>
          <a:xfrm>
            <a:off x="4448150" y="149900"/>
            <a:ext cx="2457904" cy="1778107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/>
          <p:nvPr/>
        </p:nvSpPr>
        <p:spPr>
          <a:xfrm flipH="1">
            <a:off x="5002889" y="4477026"/>
            <a:ext cx="2671242" cy="345277"/>
          </a:xfrm>
          <a:custGeom>
            <a:rect b="b" l="l" r="r" t="t"/>
            <a:pathLst>
              <a:path extrusionOk="0" h="5010" w="3876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6564494" y="1428557"/>
            <a:ext cx="895514" cy="878630"/>
          </a:xfrm>
          <a:custGeom>
            <a:rect b="b" l="l" r="r" t="t"/>
            <a:pathLst>
              <a:path extrusionOk="0" h="14415" w="14692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6318672" y="2117628"/>
            <a:ext cx="197364" cy="264290"/>
          </a:xfrm>
          <a:custGeom>
            <a:rect b="b" l="l" r="r" t="t"/>
            <a:pathLst>
              <a:path extrusionOk="0" h="4336" w="3238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6881327" y="2009863"/>
            <a:ext cx="383635" cy="276237"/>
          </a:xfrm>
          <a:custGeom>
            <a:rect b="b" l="l" r="r" t="t"/>
            <a:pathLst>
              <a:path extrusionOk="0" h="4532" w="6294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6810256" y="1961345"/>
            <a:ext cx="504870" cy="291048"/>
          </a:xfrm>
          <a:custGeom>
            <a:rect b="b" l="l" r="r" t="t"/>
            <a:pathLst>
              <a:path extrusionOk="0" h="4775" w="8283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6667505" y="4363921"/>
            <a:ext cx="314759" cy="236069"/>
          </a:xfrm>
          <a:custGeom>
            <a:rect b="b" l="l" r="r" t="t"/>
            <a:pathLst>
              <a:path extrusionOk="0" h="3873" w="5164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7163478" y="4363921"/>
            <a:ext cx="316953" cy="236069"/>
          </a:xfrm>
          <a:custGeom>
            <a:rect b="b" l="l" r="r" t="t"/>
            <a:pathLst>
              <a:path extrusionOk="0" h="3873" w="520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1"/>
          <p:cNvSpPr/>
          <p:nvPr/>
        </p:nvSpPr>
        <p:spPr>
          <a:xfrm>
            <a:off x="6800869" y="2978647"/>
            <a:ext cx="241433" cy="1437809"/>
          </a:xfrm>
          <a:custGeom>
            <a:rect b="b" l="l" r="r" t="t"/>
            <a:pathLst>
              <a:path extrusionOk="0" h="23589" w="3961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7074243" y="2978647"/>
            <a:ext cx="240884" cy="1437809"/>
          </a:xfrm>
          <a:custGeom>
            <a:rect b="b" l="l" r="r" t="t"/>
            <a:pathLst>
              <a:path extrusionOk="0" h="23589" w="3952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1"/>
          <p:cNvSpPr/>
          <p:nvPr/>
        </p:nvSpPr>
        <p:spPr>
          <a:xfrm>
            <a:off x="6667505" y="4482535"/>
            <a:ext cx="314759" cy="117455"/>
          </a:xfrm>
          <a:custGeom>
            <a:rect b="b" l="l" r="r" t="t"/>
            <a:pathLst>
              <a:path extrusionOk="0" h="1927" w="5164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7163478" y="4482535"/>
            <a:ext cx="316953" cy="117455"/>
          </a:xfrm>
          <a:custGeom>
            <a:rect b="b" l="l" r="r" t="t"/>
            <a:pathLst>
              <a:path extrusionOk="0" h="1927" w="520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6821837" y="2154261"/>
            <a:ext cx="475064" cy="1284025"/>
          </a:xfrm>
          <a:custGeom>
            <a:rect b="b" l="l" r="r" t="t"/>
            <a:pathLst>
              <a:path extrusionOk="0" h="21066" w="7794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1"/>
          <p:cNvSpPr/>
          <p:nvPr/>
        </p:nvSpPr>
        <p:spPr>
          <a:xfrm>
            <a:off x="7124894" y="2067159"/>
            <a:ext cx="422218" cy="1405321"/>
          </a:xfrm>
          <a:custGeom>
            <a:rect b="b" l="l" r="r" t="t"/>
            <a:pathLst>
              <a:path extrusionOk="0" h="23056" w="6927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1"/>
          <p:cNvSpPr/>
          <p:nvPr/>
        </p:nvSpPr>
        <p:spPr>
          <a:xfrm>
            <a:off x="6422292" y="2067159"/>
            <a:ext cx="578683" cy="1405321"/>
          </a:xfrm>
          <a:custGeom>
            <a:rect b="b" l="l" r="r" t="t"/>
            <a:pathLst>
              <a:path extrusionOk="0" h="23056" w="9494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7117763" y="1984507"/>
            <a:ext cx="61" cy="55162"/>
          </a:xfrm>
          <a:custGeom>
            <a:rect b="b" l="l" r="r" t="t"/>
            <a:pathLst>
              <a:path extrusionOk="0" h="905" w="1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7117763" y="2014252"/>
            <a:ext cx="61" cy="16031"/>
          </a:xfrm>
          <a:custGeom>
            <a:rect b="b" l="l" r="r" t="t"/>
            <a:pathLst>
              <a:path extrusionOk="0" h="263" w="1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/>
          <p:nvPr/>
        </p:nvSpPr>
        <p:spPr>
          <a:xfrm>
            <a:off x="7007560" y="1984507"/>
            <a:ext cx="110263" cy="59612"/>
          </a:xfrm>
          <a:custGeom>
            <a:rect b="b" l="l" r="r" t="t"/>
            <a:pathLst>
              <a:path extrusionOk="0" h="978" w="1809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1"/>
          <p:cNvSpPr/>
          <p:nvPr/>
        </p:nvSpPr>
        <p:spPr>
          <a:xfrm>
            <a:off x="6727604" y="1668223"/>
            <a:ext cx="77775" cy="146591"/>
          </a:xfrm>
          <a:custGeom>
            <a:rect b="b" l="l" r="r" t="t"/>
            <a:pathLst>
              <a:path extrusionOk="0" h="2405" w="1276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1"/>
          <p:cNvSpPr/>
          <p:nvPr/>
        </p:nvSpPr>
        <p:spPr>
          <a:xfrm>
            <a:off x="6752960" y="1691568"/>
            <a:ext cx="43581" cy="72594"/>
          </a:xfrm>
          <a:custGeom>
            <a:rect b="b" l="l" r="r" t="t"/>
            <a:pathLst>
              <a:path extrusionOk="0" h="1191" w="715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6771124" y="1718326"/>
            <a:ext cx="13836" cy="53272"/>
          </a:xfrm>
          <a:custGeom>
            <a:rect b="b" l="l" r="r" t="t"/>
            <a:pathLst>
              <a:path extrusionOk="0" h="874" w="227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6757349" y="1672063"/>
            <a:ext cx="71132" cy="55162"/>
          </a:xfrm>
          <a:custGeom>
            <a:rect b="b" l="l" r="r" t="t"/>
            <a:pathLst>
              <a:path extrusionOk="0" h="905" w="1167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1"/>
          <p:cNvSpPr/>
          <p:nvPr/>
        </p:nvSpPr>
        <p:spPr>
          <a:xfrm>
            <a:off x="6741379" y="1695225"/>
            <a:ext cx="55162" cy="100876"/>
          </a:xfrm>
          <a:custGeom>
            <a:rect b="b" l="l" r="r" t="t"/>
            <a:pathLst>
              <a:path extrusionOk="0" h="1655" w="905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1"/>
          <p:cNvSpPr/>
          <p:nvPr/>
        </p:nvSpPr>
        <p:spPr>
          <a:xfrm>
            <a:off x="6757349" y="1695225"/>
            <a:ext cx="39192" cy="68937"/>
          </a:xfrm>
          <a:custGeom>
            <a:rect b="b" l="l" r="r" t="t"/>
            <a:pathLst>
              <a:path extrusionOk="0" h="1131" w="643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1"/>
          <p:cNvSpPr/>
          <p:nvPr/>
        </p:nvSpPr>
        <p:spPr>
          <a:xfrm>
            <a:off x="6771124" y="1718326"/>
            <a:ext cx="13836" cy="52968"/>
          </a:xfrm>
          <a:custGeom>
            <a:rect b="b" l="l" r="r" t="t"/>
            <a:pathLst>
              <a:path extrusionOk="0" h="869" w="227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1"/>
          <p:cNvSpPr/>
          <p:nvPr/>
        </p:nvSpPr>
        <p:spPr>
          <a:xfrm>
            <a:off x="6789288" y="1485791"/>
            <a:ext cx="576489" cy="508161"/>
          </a:xfrm>
          <a:custGeom>
            <a:rect b="b" l="l" r="r" t="t"/>
            <a:pathLst>
              <a:path extrusionOk="0" h="8337" w="9458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1"/>
          <p:cNvSpPr/>
          <p:nvPr/>
        </p:nvSpPr>
        <p:spPr>
          <a:xfrm>
            <a:off x="7255516" y="1749412"/>
            <a:ext cx="80518" cy="99596"/>
          </a:xfrm>
          <a:custGeom>
            <a:rect b="b" l="l" r="r" t="t"/>
            <a:pathLst>
              <a:path extrusionOk="0" h="1634" w="1321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1"/>
          <p:cNvSpPr/>
          <p:nvPr/>
        </p:nvSpPr>
        <p:spPr>
          <a:xfrm>
            <a:off x="7262709" y="1781412"/>
            <a:ext cx="32000" cy="49432"/>
          </a:xfrm>
          <a:custGeom>
            <a:rect b="b" l="l" r="r" t="t"/>
            <a:pathLst>
              <a:path extrusionOk="0" h="811" w="525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1"/>
          <p:cNvSpPr/>
          <p:nvPr/>
        </p:nvSpPr>
        <p:spPr>
          <a:xfrm>
            <a:off x="6918264" y="1721801"/>
            <a:ext cx="43581" cy="71193"/>
          </a:xfrm>
          <a:custGeom>
            <a:rect b="b" l="l" r="r" t="t"/>
            <a:pathLst>
              <a:path extrusionOk="0" h="1168" w="715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1"/>
          <p:cNvSpPr/>
          <p:nvPr/>
        </p:nvSpPr>
        <p:spPr>
          <a:xfrm>
            <a:off x="6959590" y="1770075"/>
            <a:ext cx="22674" cy="13410"/>
          </a:xfrm>
          <a:custGeom>
            <a:rect b="b" l="l" r="r" t="t"/>
            <a:pathLst>
              <a:path extrusionOk="0" h="220" w="372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1"/>
          <p:cNvSpPr/>
          <p:nvPr/>
        </p:nvSpPr>
        <p:spPr>
          <a:xfrm>
            <a:off x="6927103" y="1793847"/>
            <a:ext cx="66743" cy="20968"/>
          </a:xfrm>
          <a:custGeom>
            <a:rect b="b" l="l" r="r" t="t"/>
            <a:pathLst>
              <a:path extrusionOk="0" h="344" w="1095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1"/>
          <p:cNvSpPr/>
          <p:nvPr/>
        </p:nvSpPr>
        <p:spPr>
          <a:xfrm>
            <a:off x="6865357" y="1713145"/>
            <a:ext cx="18225" cy="51017"/>
          </a:xfrm>
          <a:custGeom>
            <a:rect b="b" l="l" r="r" t="t"/>
            <a:pathLst>
              <a:path extrusionOk="0" h="837" w="299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1"/>
          <p:cNvSpPr/>
          <p:nvPr/>
        </p:nvSpPr>
        <p:spPr>
          <a:xfrm>
            <a:off x="7032917" y="1724970"/>
            <a:ext cx="16031" cy="50773"/>
          </a:xfrm>
          <a:custGeom>
            <a:rect b="b" l="l" r="r" t="t"/>
            <a:pathLst>
              <a:path extrusionOk="0" h="833" w="263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6832870" y="1622691"/>
            <a:ext cx="68937" cy="27977"/>
          </a:xfrm>
          <a:custGeom>
            <a:rect b="b" l="l" r="r" t="t"/>
            <a:pathLst>
              <a:path extrusionOk="0" h="459" w="1131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1"/>
          <p:cNvSpPr/>
          <p:nvPr/>
        </p:nvSpPr>
        <p:spPr>
          <a:xfrm>
            <a:off x="7035111" y="1626288"/>
            <a:ext cx="68937" cy="41631"/>
          </a:xfrm>
          <a:custGeom>
            <a:rect b="b" l="l" r="r" t="t"/>
            <a:pathLst>
              <a:path extrusionOk="0" h="683" w="1131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1"/>
          <p:cNvSpPr/>
          <p:nvPr/>
        </p:nvSpPr>
        <p:spPr>
          <a:xfrm>
            <a:off x="6966234" y="1465068"/>
            <a:ext cx="324084" cy="296900"/>
          </a:xfrm>
          <a:custGeom>
            <a:rect b="b" l="l" r="r" t="t"/>
            <a:pathLst>
              <a:path extrusionOk="0" h="4871" w="5317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/>
          <p:nvPr/>
        </p:nvSpPr>
        <p:spPr>
          <a:xfrm>
            <a:off x="7259905" y="1752521"/>
            <a:ext cx="82773" cy="96488"/>
          </a:xfrm>
          <a:custGeom>
            <a:rect b="b" l="l" r="r" t="t"/>
            <a:pathLst>
              <a:path extrusionOk="0" h="1583" w="1358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7262709" y="1805428"/>
            <a:ext cx="6644" cy="18225"/>
          </a:xfrm>
          <a:custGeom>
            <a:rect b="b" l="l" r="r" t="t"/>
            <a:pathLst>
              <a:path extrusionOk="0" h="299" w="109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7262709" y="1782266"/>
            <a:ext cx="32000" cy="48579"/>
          </a:xfrm>
          <a:custGeom>
            <a:rect b="b" l="l" r="r" t="t"/>
            <a:pathLst>
              <a:path extrusionOk="0" h="797" w="525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6874196" y="2067159"/>
            <a:ext cx="124038" cy="620009"/>
          </a:xfrm>
          <a:custGeom>
            <a:rect b="b" l="l" r="r" t="t"/>
            <a:pathLst>
              <a:path extrusionOk="0" h="10172" w="2035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7124894" y="2067159"/>
            <a:ext cx="121295" cy="608428"/>
          </a:xfrm>
          <a:custGeom>
            <a:rect b="b" l="l" r="r" t="t"/>
            <a:pathLst>
              <a:path extrusionOk="0" h="9982" w="199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1"/>
          <p:cNvSpPr/>
          <p:nvPr/>
        </p:nvSpPr>
        <p:spPr>
          <a:xfrm>
            <a:off x="6927103" y="1724970"/>
            <a:ext cx="57356" cy="64549"/>
          </a:xfrm>
          <a:custGeom>
            <a:rect b="b" l="l" r="r" t="t"/>
            <a:pathLst>
              <a:path extrusionOk="0" h="1059" w="941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1"/>
          <p:cNvSpPr/>
          <p:nvPr/>
        </p:nvSpPr>
        <p:spPr>
          <a:xfrm>
            <a:off x="6922653" y="1727164"/>
            <a:ext cx="29867" cy="62354"/>
          </a:xfrm>
          <a:custGeom>
            <a:rect b="b" l="l" r="r" t="t"/>
            <a:pathLst>
              <a:path extrusionOk="0" h="1023" w="49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6959590" y="1768490"/>
            <a:ext cx="20480" cy="13836"/>
          </a:xfrm>
          <a:custGeom>
            <a:rect b="b" l="l" r="r" t="t"/>
            <a:pathLst>
              <a:path extrusionOk="0" h="227" w="336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1"/>
          <p:cNvSpPr/>
          <p:nvPr/>
        </p:nvSpPr>
        <p:spPr>
          <a:xfrm>
            <a:off x="6934234" y="1688581"/>
            <a:ext cx="50225" cy="22674"/>
          </a:xfrm>
          <a:custGeom>
            <a:rect b="b" l="l" r="r" t="t"/>
            <a:pathLst>
              <a:path extrusionOk="0" h="372" w="824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7168476" y="1724970"/>
            <a:ext cx="91490" cy="25417"/>
          </a:xfrm>
          <a:custGeom>
            <a:rect b="b" l="l" r="r" t="t"/>
            <a:pathLst>
              <a:path extrusionOk="0" h="417" w="1501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1"/>
          <p:cNvSpPr/>
          <p:nvPr/>
        </p:nvSpPr>
        <p:spPr>
          <a:xfrm>
            <a:off x="6805319" y="1777877"/>
            <a:ext cx="115200" cy="73326"/>
          </a:xfrm>
          <a:custGeom>
            <a:rect b="b" l="l" r="r" t="t"/>
            <a:pathLst>
              <a:path extrusionOk="0" h="1203" w="189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1"/>
          <p:cNvSpPr/>
          <p:nvPr/>
        </p:nvSpPr>
        <p:spPr>
          <a:xfrm>
            <a:off x="6989335" y="1789458"/>
            <a:ext cx="124099" cy="73326"/>
          </a:xfrm>
          <a:custGeom>
            <a:rect b="b" l="l" r="r" t="t"/>
            <a:pathLst>
              <a:path extrusionOk="0" h="1203" w="2036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1"/>
          <p:cNvSpPr/>
          <p:nvPr/>
        </p:nvSpPr>
        <p:spPr>
          <a:xfrm>
            <a:off x="6741379" y="1624093"/>
            <a:ext cx="204496" cy="204496"/>
          </a:xfrm>
          <a:custGeom>
            <a:rect b="b" l="l" r="r" t="t"/>
            <a:pathLst>
              <a:path extrusionOk="0" h="3355" w="3355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6968429" y="1637869"/>
            <a:ext cx="204496" cy="206751"/>
          </a:xfrm>
          <a:custGeom>
            <a:rect b="b" l="l" r="r" t="t"/>
            <a:pathLst>
              <a:path extrusionOk="0" h="3392" w="3355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1"/>
          <p:cNvSpPr/>
          <p:nvPr/>
        </p:nvSpPr>
        <p:spPr>
          <a:xfrm>
            <a:off x="7124894" y="3415130"/>
            <a:ext cx="314210" cy="57356"/>
          </a:xfrm>
          <a:custGeom>
            <a:rect b="b" l="l" r="r" t="t"/>
            <a:pathLst>
              <a:path extrusionOk="0" h="941" w="5155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1"/>
          <p:cNvSpPr/>
          <p:nvPr/>
        </p:nvSpPr>
        <p:spPr>
          <a:xfrm>
            <a:off x="6686278" y="3410680"/>
            <a:ext cx="314698" cy="61806"/>
          </a:xfrm>
          <a:custGeom>
            <a:rect b="b" l="l" r="r" t="t"/>
            <a:pathLst>
              <a:path extrusionOk="0" h="1014" w="5163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6422292" y="2287625"/>
            <a:ext cx="124038" cy="112457"/>
          </a:xfrm>
          <a:custGeom>
            <a:rect b="b" l="l" r="r" t="t"/>
            <a:pathLst>
              <a:path extrusionOk="0" h="1845" w="2035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1"/>
          <p:cNvSpPr/>
          <p:nvPr/>
        </p:nvSpPr>
        <p:spPr>
          <a:xfrm>
            <a:off x="676893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717067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1"/>
          <p:cNvSpPr/>
          <p:nvPr/>
        </p:nvSpPr>
        <p:spPr>
          <a:xfrm>
            <a:off x="6881327" y="2057833"/>
            <a:ext cx="87162" cy="228267"/>
          </a:xfrm>
          <a:custGeom>
            <a:rect b="b" l="l" r="r" t="t"/>
            <a:pathLst>
              <a:path extrusionOk="0" h="3745" w="143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1"/>
          <p:cNvSpPr/>
          <p:nvPr/>
        </p:nvSpPr>
        <p:spPr>
          <a:xfrm>
            <a:off x="7129344" y="2035220"/>
            <a:ext cx="135619" cy="232778"/>
          </a:xfrm>
          <a:custGeom>
            <a:rect b="b" l="l" r="r" t="t"/>
            <a:pathLst>
              <a:path extrusionOk="0" h="3819" w="2225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6812450" y="2228074"/>
            <a:ext cx="532969" cy="645365"/>
          </a:xfrm>
          <a:custGeom>
            <a:rect b="b" l="l" r="r" t="t"/>
            <a:pathLst>
              <a:path extrusionOk="0" h="10588" w="8744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1"/>
          <p:cNvSpPr/>
          <p:nvPr/>
        </p:nvSpPr>
        <p:spPr>
          <a:xfrm>
            <a:off x="6924908" y="2368083"/>
            <a:ext cx="298728" cy="75520"/>
          </a:xfrm>
          <a:custGeom>
            <a:rect b="b" l="l" r="r" t="t"/>
            <a:pathLst>
              <a:path extrusionOk="0" h="1239" w="4901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6956848" y="2301401"/>
            <a:ext cx="227658" cy="43581"/>
          </a:xfrm>
          <a:custGeom>
            <a:rect b="b" l="l" r="r" t="t"/>
            <a:pathLst>
              <a:path extrusionOk="0" h="715" w="3735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6844451" y="2401668"/>
            <a:ext cx="222659" cy="182492"/>
          </a:xfrm>
          <a:custGeom>
            <a:rect b="b" l="l" r="r" t="t"/>
            <a:pathLst>
              <a:path extrusionOk="0" h="2994" w="3653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7009755" y="2478286"/>
            <a:ext cx="523582" cy="250210"/>
          </a:xfrm>
          <a:custGeom>
            <a:rect b="b" l="l" r="r" t="t"/>
            <a:pathLst>
              <a:path extrusionOk="0" h="4105" w="859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1"/>
          <p:cNvSpPr/>
          <p:nvPr/>
        </p:nvSpPr>
        <p:spPr>
          <a:xfrm>
            <a:off x="7009755" y="2478286"/>
            <a:ext cx="80518" cy="126233"/>
          </a:xfrm>
          <a:custGeom>
            <a:rect b="b" l="l" r="r" t="t"/>
            <a:pathLst>
              <a:path extrusionOk="0" h="2071" w="1321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51"/>
          <p:cNvGrpSpPr/>
          <p:nvPr/>
        </p:nvGrpSpPr>
        <p:grpSpPr>
          <a:xfrm>
            <a:off x="5327271" y="1488298"/>
            <a:ext cx="1021754" cy="3206729"/>
            <a:chOff x="5327271" y="1488298"/>
            <a:chExt cx="1021754" cy="3206729"/>
          </a:xfrm>
        </p:grpSpPr>
        <p:sp>
          <p:nvSpPr>
            <p:cNvPr id="561" name="Google Shape;561;p5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1"/>
            <p:cNvSpPr/>
            <p:nvPr/>
          </p:nvSpPr>
          <p:spPr>
            <a:xfrm flipH="1">
              <a:off x="5877331" y="2113283"/>
              <a:ext cx="2678" cy="41278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51"/>
          <p:cNvGrpSpPr/>
          <p:nvPr/>
        </p:nvGrpSpPr>
        <p:grpSpPr>
          <a:xfrm>
            <a:off x="800106" y="1128088"/>
            <a:ext cx="3502653" cy="3675887"/>
            <a:chOff x="800106" y="1128088"/>
            <a:chExt cx="3502653" cy="3675887"/>
          </a:xfrm>
        </p:grpSpPr>
        <p:sp>
          <p:nvSpPr>
            <p:cNvPr id="616" name="Google Shape;616;p51"/>
            <p:cNvSpPr/>
            <p:nvPr/>
          </p:nvSpPr>
          <p:spPr>
            <a:xfrm>
              <a:off x="800106" y="4495326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7" name="Google Shape;617;p51"/>
            <p:cNvGrpSpPr/>
            <p:nvPr/>
          </p:nvGrpSpPr>
          <p:grpSpPr>
            <a:xfrm>
              <a:off x="896945" y="1128088"/>
              <a:ext cx="3405814" cy="3528514"/>
              <a:chOff x="896945" y="1128088"/>
              <a:chExt cx="3405814" cy="3528514"/>
            </a:xfrm>
          </p:grpSpPr>
          <p:sp>
            <p:nvSpPr>
              <p:cNvPr id="618" name="Google Shape;618;p5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rect b="b" l="l" r="r" t="t"/>
                <a:pathLst>
                  <a:path extrusionOk="0" h="10474" w="16763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rect b="b" l="l" r="r" t="t"/>
                <a:pathLst>
                  <a:path extrusionOk="0" h="4404" w="4297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rect b="b" l="l" r="r" t="t"/>
                <a:pathLst>
                  <a:path extrusionOk="0" h="4597" w="6104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rect b="b" l="l" r="r" t="t"/>
                <a:pathLst>
                  <a:path extrusionOk="0" h="4369" w="6221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5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rect b="b" l="l" r="r" t="t"/>
                <a:pathLst>
                  <a:path extrusionOk="0" h="4762" w="3427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rect b="b" l="l" r="r" t="t"/>
                <a:pathLst>
                  <a:path extrusionOk="0" h="24900" w="9756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rect b="b" l="l" r="r" t="t"/>
                <a:pathLst>
                  <a:path extrusionOk="0" h="2751" w="6221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rect b="b" l="l" r="r" t="t"/>
                <a:pathLst>
                  <a:path extrusionOk="0" h="2706" w="4449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rect b="b" l="l" r="r" t="t"/>
                <a:pathLst>
                  <a:path extrusionOk="0" h="10850" w="9422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rect b="b" l="l" r="r" t="t"/>
                <a:pathLst>
                  <a:path extrusionOk="0" h="7151" w="8961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rect b="b" l="l" r="r" t="t"/>
                <a:pathLst>
                  <a:path extrusionOk="0" h="6465" w="9603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rect b="b" l="l" r="r" t="t"/>
                <a:pathLst>
                  <a:path extrusionOk="0" h="16692" w="14385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rect b="b" l="l" r="r" t="t"/>
                <a:pathLst>
                  <a:path extrusionOk="0" h="4784" w="4784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rect b="b" l="l" r="r" t="t"/>
                <a:pathLst>
                  <a:path extrusionOk="0" h="2885" w="3464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5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rect b="b" l="l" r="r" t="t"/>
                <a:pathLst>
                  <a:path extrusionOk="0" h="2569" w="2858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5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rect b="b" l="l" r="r" t="t"/>
                <a:pathLst>
                  <a:path extrusionOk="0" h="905" w="73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rect b="b" l="l" r="r" t="t"/>
                <a:pathLst>
                  <a:path extrusionOk="0" h="263" w="1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rect b="b" l="l" r="r" t="t"/>
                <a:pathLst>
                  <a:path extrusionOk="0" h="1095" w="1917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rect b="b" l="l" r="r" t="t"/>
                <a:pathLst>
                  <a:path extrusionOk="0" h="7286" w="10362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rect b="b" l="l" r="r" t="t"/>
                <a:pathLst>
                  <a:path extrusionOk="0" h="2197" w="1312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rect b="b" l="l" r="r" t="t"/>
                <a:pathLst>
                  <a:path extrusionOk="0" h="1305" w="571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rect b="b" l="l" r="r" t="t"/>
                <a:pathLst>
                  <a:path extrusionOk="0" h="824" w="299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rect b="b" l="l" r="r" t="t"/>
                <a:pathLst>
                  <a:path extrusionOk="0" h="7883" w="7993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rect b="b" l="l" r="r" t="t"/>
                <a:pathLst>
                  <a:path extrusionOk="0" h="947" w="299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rect b="b" l="l" r="r" t="t"/>
                <a:pathLst>
                  <a:path extrusionOk="0" h="909" w="308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5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rect b="b" l="l" r="r" t="t"/>
                <a:pathLst>
                  <a:path extrusionOk="0" h="857" w="1511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5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rect b="b" l="l" r="r" t="t"/>
                <a:pathLst>
                  <a:path extrusionOk="0" h="683" w="1394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rect b="b" l="l" r="r" t="t"/>
                <a:pathLst>
                  <a:path extrusionOk="0" h="816" w="869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rect b="b" l="l" r="r" t="t"/>
                <a:pathLst>
                  <a:path extrusionOk="0" h="214" w="227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rect b="b" l="l" r="r" t="t"/>
                <a:pathLst>
                  <a:path extrusionOk="0" h="399" w="977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rect b="b" l="l" r="r" t="t"/>
                <a:pathLst>
                  <a:path extrusionOk="0" h="869" w="954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rect b="b" l="l" r="r" t="t"/>
                <a:pathLst>
                  <a:path extrusionOk="0" h="724" w="797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rect b="b" l="l" r="r" t="t"/>
                <a:pathLst>
                  <a:path extrusionOk="0" h="227" w="191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rect b="b" l="l" r="r" t="t"/>
                <a:pathLst>
                  <a:path extrusionOk="0" h="1393" w="869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rect b="b" l="l" r="r" t="t"/>
                <a:pathLst>
                  <a:path extrusionOk="0" h="1248" w="526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rect b="b" l="l" r="r" t="t"/>
                <a:pathLst>
                  <a:path extrusionOk="0" h="824" w="263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5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rect b="b" l="l" r="r" t="t"/>
                <a:pathLst>
                  <a:path extrusionOk="0" h="1240" w="1583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5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rect b="b" l="l" r="r" t="t"/>
                <a:pathLst>
                  <a:path extrusionOk="0" h="1204" w="162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rect b="b" l="l" r="r" t="t"/>
                <a:pathLst>
                  <a:path extrusionOk="0" h="4476" w="4973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rect b="b" l="l" r="r" t="t"/>
                <a:pathLst>
                  <a:path extrusionOk="0" h="489" w="308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rect b="b" l="l" r="r" t="t"/>
                <a:pathLst>
                  <a:path extrusionOk="0" h="5550" w="5615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rect b="b" l="l" r="r" t="t"/>
                <a:pathLst>
                  <a:path extrusionOk="0" h="2285" w="1954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rect b="b" l="l" r="r" t="t"/>
                <a:pathLst>
                  <a:path extrusionOk="0" h="1330" w="1284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rect b="b" l="l" r="r" t="t"/>
                <a:pathLst>
                  <a:path extrusionOk="0" h="869" w="453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rect b="b" l="l" r="r" t="t"/>
                <a:pathLst>
                  <a:path extrusionOk="0" h="1429" w="1547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rect b="b" l="l" r="r" t="t"/>
                <a:pathLst>
                  <a:path extrusionOk="0" h="1285" w="1248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rect b="b" l="l" r="r" t="t"/>
                <a:pathLst>
                  <a:path extrusionOk="0" h="833" w="453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rect b="b" l="l" r="r" t="t"/>
                <a:pathLst>
                  <a:path extrusionOk="0" h="1853" w="10742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rect b="b" l="l" r="r" t="t"/>
                <a:pathLst>
                  <a:path extrusionOk="0" h="12206" w="10814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rect b="b" l="l" r="r" t="t"/>
                <a:pathLst>
                  <a:path extrusionOk="0" h="8590" w="7315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rect b="b" l="l" r="r" t="t"/>
                <a:pathLst>
                  <a:path extrusionOk="0" h="3535" w="1809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rect b="b" l="l" r="r" t="t"/>
                <a:pathLst>
                  <a:path extrusionOk="0" h="3916" w="1502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rect b="b" l="l" r="r" t="t"/>
                <a:pathLst>
                  <a:path extrusionOk="0" h="2596" w="2604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rect b="b" l="l" r="r" t="t"/>
                <a:pathLst>
                  <a:path extrusionOk="0" h="1204" w="1248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rect b="b" l="l" r="r" t="t"/>
                <a:pathLst>
                  <a:path extrusionOk="0" h="6140" w="526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rect b="b" l="l" r="r" t="t"/>
                <a:pathLst>
                  <a:path extrusionOk="0" h="3322" w="1846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rect b="b" l="l" r="r" t="t"/>
                <a:pathLst>
                  <a:path extrusionOk="0" h="3758" w="2532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rect b="b" l="l" r="r" t="t"/>
                <a:pathLst>
                  <a:path extrusionOk="0" h="3625" w="2909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5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rect b="b" l="l" r="r" t="t"/>
                <a:pathLst>
                  <a:path extrusionOk="0" h="607" w="761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5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rect b="b" l="l" r="r" t="t"/>
                <a:pathLst>
                  <a:path extrusionOk="0" h="571" w="752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rect b="b" l="l" r="r" t="t"/>
                <a:pathLst>
                  <a:path extrusionOk="0" h="4045" w="5046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9" name="Google Shape;679;p51"/>
          <p:cNvSpPr/>
          <p:nvPr/>
        </p:nvSpPr>
        <p:spPr>
          <a:xfrm rot="10800000">
            <a:off x="3029369" y="2896145"/>
            <a:ext cx="2632084" cy="1644575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 txBox="1"/>
          <p:nvPr>
            <p:ph idx="1" type="subTitle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1" name="Google Shape;681;p51"/>
          <p:cNvSpPr txBox="1"/>
          <p:nvPr>
            <p:ph idx="2" type="subTitle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2" name="Google Shape;682;p51"/>
          <p:cNvSpPr txBox="1"/>
          <p:nvPr>
            <p:ph idx="3" type="subTitle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3" name="Google Shape;683;p5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84" name="Google Shape;684;p51"/>
          <p:cNvSpPr txBox="1"/>
          <p:nvPr>
            <p:ph idx="5" type="subTitle"/>
          </p:nvPr>
        </p:nvSpPr>
        <p:spPr>
          <a:xfrm>
            <a:off x="4736450" y="2510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85" name="Google Shape;685;p5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86" name="Google Shape;686;p5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687" name="Google Shape;687;p5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ira Condensed"/>
              <a:buNone/>
              <a:defRPr b="0" i="0" sz="2800" u="none" cap="none" strike="noStrik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None/>
              <a:defRPr b="0" i="0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●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○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■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●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○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■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●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"/>
              <a:buChar char="○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Char char="■"/>
              <a:defRPr b="0" i="0" sz="12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"/>
          <p:cNvSpPr txBox="1"/>
          <p:nvPr>
            <p:ph idx="1" type="subTitle"/>
          </p:nvPr>
        </p:nvSpPr>
        <p:spPr>
          <a:xfrm>
            <a:off x="3195008" y="3323365"/>
            <a:ext cx="275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Health &amp; Wellbeing</a:t>
            </a:r>
            <a:endParaRPr/>
          </a:p>
        </p:txBody>
      </p:sp>
      <p:sp>
        <p:nvSpPr>
          <p:cNvPr id="1316" name="Google Shape;1316;p1"/>
          <p:cNvSpPr txBox="1"/>
          <p:nvPr>
            <p:ph type="ctrTitle"/>
          </p:nvPr>
        </p:nvSpPr>
        <p:spPr>
          <a:xfrm>
            <a:off x="2498700" y="2008400"/>
            <a:ext cx="4146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"/>
              <a:t>Team No 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"/>
              <a:t>Week 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"/>
              <a:t>Stand-up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ef591fe60a_7_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4" name="Google Shape;1534;gef591fe60a_7_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Prototype</a:t>
            </a:r>
            <a:endParaRPr/>
          </a:p>
        </p:txBody>
      </p:sp>
      <p:pic>
        <p:nvPicPr>
          <p:cNvPr id="1535" name="Google Shape;1535;gef591fe60a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46" y="152400"/>
            <a:ext cx="46767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8"/>
          <p:cNvSpPr txBox="1"/>
          <p:nvPr/>
        </p:nvSpPr>
        <p:spPr>
          <a:xfrm flipH="1">
            <a:off x="30134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1</a:t>
            </a:r>
            <a:endParaRPr b="0" i="0" sz="1400" u="none" cap="none" strike="noStrike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541" name="Google Shape;1541;p18"/>
          <p:cNvSpPr txBox="1"/>
          <p:nvPr/>
        </p:nvSpPr>
        <p:spPr>
          <a:xfrm flipH="1">
            <a:off x="39650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2</a:t>
            </a:r>
            <a:endParaRPr b="0" i="0" sz="1400" u="none" cap="none" strike="noStrike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 flipH="1">
            <a:off x="49272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3</a:t>
            </a:r>
            <a:endParaRPr b="0" i="0" sz="1400" u="none" cap="none" strike="noStrike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 flipH="1">
            <a:off x="588937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4</a:t>
            </a:r>
            <a:endParaRPr b="0" i="0" sz="1400" u="none" cap="none" strike="noStrike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 flipH="1">
            <a:off x="68515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5</a:t>
            </a:r>
            <a:endParaRPr b="0" i="0" sz="1400" u="none" cap="none" strike="noStrike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545" name="Google Shape;1545;p1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46" name="Google Shape;1546;p18"/>
          <p:cNvGrpSpPr/>
          <p:nvPr/>
        </p:nvGrpSpPr>
        <p:grpSpPr>
          <a:xfrm>
            <a:off x="2351937" y="2095150"/>
            <a:ext cx="5117888" cy="1557875"/>
            <a:chOff x="2088649" y="2095150"/>
            <a:chExt cx="5117888" cy="1557875"/>
          </a:xfrm>
        </p:grpSpPr>
        <p:cxnSp>
          <p:nvCxnSpPr>
            <p:cNvPr id="1547" name="Google Shape;1547;p18"/>
            <p:cNvCxnSpPr/>
            <p:nvPr/>
          </p:nvCxnSpPr>
          <p:spPr>
            <a:xfrm>
              <a:off x="2981450" y="3071025"/>
              <a:ext cx="0" cy="58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357188" rotWithShape="0" algn="bl" dir="5400000" dist="19050">
                <a:srgbClr val="000000">
                  <a:alpha val="72940"/>
                </a:srgbClr>
              </a:outerShdw>
            </a:effectLst>
          </p:spPr>
        </p:cxnSp>
        <p:cxnSp>
          <p:nvCxnSpPr>
            <p:cNvPr id="1548" name="Google Shape;1548;p18"/>
            <p:cNvCxnSpPr/>
            <p:nvPr/>
          </p:nvCxnSpPr>
          <p:spPr>
            <a:xfrm>
              <a:off x="4741075" y="2948875"/>
              <a:ext cx="0" cy="70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549" name="Google Shape;1549;p18"/>
            <p:cNvCxnSpPr/>
            <p:nvPr/>
          </p:nvCxnSpPr>
          <p:spPr>
            <a:xfrm rot="10800000">
              <a:off x="5608225" y="2095200"/>
              <a:ext cx="0" cy="70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550" name="Google Shape;1550;p18"/>
            <p:cNvCxnSpPr/>
            <p:nvPr/>
          </p:nvCxnSpPr>
          <p:spPr>
            <a:xfrm rot="10800000">
              <a:off x="3858325" y="2095150"/>
              <a:ext cx="0" cy="77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357188" rotWithShape="0" algn="bl" dir="5400000" dist="19050">
                <a:srgbClr val="000000">
                  <a:alpha val="72940"/>
                </a:srgbClr>
              </a:outerShdw>
            </a:effectLst>
          </p:spPr>
        </p:cxnSp>
        <p:grpSp>
          <p:nvGrpSpPr>
            <p:cNvPr id="1551" name="Google Shape;1551;p18"/>
            <p:cNvGrpSpPr/>
            <p:nvPr/>
          </p:nvGrpSpPr>
          <p:grpSpPr>
            <a:xfrm>
              <a:off x="2088649" y="2463854"/>
              <a:ext cx="5117888" cy="794950"/>
              <a:chOff x="3048415" y="372625"/>
              <a:chExt cx="3989001" cy="794950"/>
            </a:xfrm>
          </p:grpSpPr>
          <p:sp>
            <p:nvSpPr>
              <p:cNvPr id="1552" name="Google Shape;1552;p18"/>
              <p:cNvSpPr/>
              <p:nvPr/>
            </p:nvSpPr>
            <p:spPr>
              <a:xfrm rot="5400000">
                <a:off x="5977328" y="652404"/>
                <a:ext cx="377438" cy="235950"/>
              </a:xfrm>
              <a:custGeom>
                <a:rect b="b" l="l" r="r" t="t"/>
                <a:pathLst>
                  <a:path extrusionOk="0" h="3437" w="5498">
                    <a:moveTo>
                      <a:pt x="5498" y="0"/>
                    </a:moveTo>
                    <a:lnTo>
                      <a:pt x="1" y="0"/>
                    </a:lnTo>
                    <a:lnTo>
                      <a:pt x="1" y="3436"/>
                    </a:lnTo>
                    <a:lnTo>
                      <a:pt x="5498" y="34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 rot="5400000">
                <a:off x="6203563" y="703033"/>
                <a:ext cx="217277" cy="134760"/>
              </a:xfrm>
              <a:custGeom>
                <a:rect b="b" l="l" r="r" t="t"/>
                <a:pathLst>
                  <a:path extrusionOk="0" h="1963" w="3165">
                    <a:moveTo>
                      <a:pt x="3164" y="0"/>
                    </a:moveTo>
                    <a:lnTo>
                      <a:pt x="0" y="0"/>
                    </a:lnTo>
                    <a:lnTo>
                      <a:pt x="0" y="1962"/>
                    </a:lnTo>
                    <a:lnTo>
                      <a:pt x="3164" y="19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 rot="5400000">
                <a:off x="3278921" y="643602"/>
                <a:ext cx="445058" cy="252947"/>
              </a:xfrm>
              <a:custGeom>
                <a:rect b="b" l="l" r="r" t="t"/>
                <a:pathLst>
                  <a:path extrusionOk="0" h="6556" w="6483">
                    <a:moveTo>
                      <a:pt x="6483" y="0"/>
                    </a:moveTo>
                    <a:lnTo>
                      <a:pt x="1" y="0"/>
                    </a:lnTo>
                    <a:lnTo>
                      <a:pt x="1" y="6555"/>
                    </a:lnTo>
                    <a:lnTo>
                      <a:pt x="6483" y="65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 rot="5400000">
                <a:off x="6689080" y="434161"/>
                <a:ext cx="27225" cy="669446"/>
              </a:xfrm>
              <a:custGeom>
                <a:rect b="b" l="l" r="r" t="t"/>
                <a:pathLst>
                  <a:path extrusionOk="0" h="17595" w="1023">
                    <a:moveTo>
                      <a:pt x="869" y="1320"/>
                    </a:moveTo>
                    <a:lnTo>
                      <a:pt x="453" y="0"/>
                    </a:lnTo>
                    <a:lnTo>
                      <a:pt x="1" y="1320"/>
                    </a:lnTo>
                    <a:lnTo>
                      <a:pt x="118" y="17594"/>
                    </a:lnTo>
                    <a:lnTo>
                      <a:pt x="1022" y="1759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 rot="5400000">
                <a:off x="4364180" y="-653019"/>
                <a:ext cx="794950" cy="2846238"/>
              </a:xfrm>
              <a:custGeom>
                <a:rect b="b" l="l" r="r" t="t"/>
                <a:pathLst>
                  <a:path extrusionOk="0" h="30170" w="9720">
                    <a:moveTo>
                      <a:pt x="9719" y="0"/>
                    </a:moveTo>
                    <a:lnTo>
                      <a:pt x="0" y="0"/>
                    </a:lnTo>
                    <a:lnTo>
                      <a:pt x="0" y="30170"/>
                    </a:lnTo>
                    <a:lnTo>
                      <a:pt x="9719" y="3017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 rot="5400000">
                <a:off x="2768213" y="742273"/>
                <a:ext cx="616008" cy="55604"/>
              </a:xfrm>
              <a:custGeom>
                <a:rect b="b" l="l" r="r" t="t"/>
                <a:pathLst>
                  <a:path extrusionOk="0" h="2081" w="12957">
                    <a:moveTo>
                      <a:pt x="12957" y="1"/>
                    </a:moveTo>
                    <a:lnTo>
                      <a:pt x="1" y="1"/>
                    </a:lnTo>
                    <a:lnTo>
                      <a:pt x="1" y="2080"/>
                    </a:lnTo>
                    <a:lnTo>
                      <a:pt x="12957" y="20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 rot="5400000">
                <a:off x="3163839" y="657250"/>
                <a:ext cx="78730" cy="225684"/>
              </a:xfrm>
              <a:custGeom>
                <a:rect b="b" l="l" r="r" t="t"/>
                <a:pathLst>
                  <a:path extrusionOk="0" h="4747" w="1656">
                    <a:moveTo>
                      <a:pt x="1655" y="0"/>
                    </a:moveTo>
                    <a:lnTo>
                      <a:pt x="1" y="0"/>
                    </a:lnTo>
                    <a:lnTo>
                      <a:pt x="1" y="4747"/>
                    </a:lnTo>
                    <a:lnTo>
                      <a:pt x="1655" y="4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 rot="5400000">
                <a:off x="3135907" y="744090"/>
                <a:ext cx="358090" cy="52011"/>
              </a:xfrm>
              <a:custGeom>
                <a:rect b="b" l="l" r="r" t="t"/>
                <a:pathLst>
                  <a:path extrusionOk="0" h="1094" w="7532">
                    <a:moveTo>
                      <a:pt x="7531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7531" y="109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 rot="5400000">
                <a:off x="4792129" y="436128"/>
                <a:ext cx="616005" cy="668691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 rot="5400000">
                <a:off x="5465808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E65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 rot="5400000">
                <a:off x="3461356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 rot="5400000">
                <a:off x="4132757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4" name="Google Shape;1564;p18"/>
          <p:cNvSpPr txBox="1"/>
          <p:nvPr/>
        </p:nvSpPr>
        <p:spPr>
          <a:xfrm>
            <a:off x="29686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2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1</a:t>
            </a:r>
            <a:endParaRPr b="0" i="0" sz="2400" u="none" cap="none" strike="noStrike">
              <a:solidFill>
                <a:schemeClr val="lt2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565" name="Google Shape;1565;p18"/>
          <p:cNvSpPr txBox="1"/>
          <p:nvPr/>
        </p:nvSpPr>
        <p:spPr>
          <a:xfrm>
            <a:off x="38456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2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2</a:t>
            </a:r>
            <a:endParaRPr b="0" i="0" sz="2400" u="none" cap="none" strike="noStrike">
              <a:solidFill>
                <a:schemeClr val="lt2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566" name="Google Shape;1566;p18"/>
          <p:cNvSpPr txBox="1"/>
          <p:nvPr/>
        </p:nvSpPr>
        <p:spPr>
          <a:xfrm>
            <a:off x="47283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2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3</a:t>
            </a:r>
            <a:endParaRPr b="0" i="0" sz="2400" u="none" cap="none" strike="noStrike">
              <a:solidFill>
                <a:schemeClr val="lt2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567" name="Google Shape;1567;p18"/>
          <p:cNvSpPr txBox="1"/>
          <p:nvPr/>
        </p:nvSpPr>
        <p:spPr>
          <a:xfrm>
            <a:off x="55955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2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4</a:t>
            </a:r>
            <a:endParaRPr b="0" i="0" sz="2400" u="none" cap="none" strike="noStrike">
              <a:solidFill>
                <a:schemeClr val="lt2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568" name="Google Shape;1568;p1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/>
              <a:t>Future Plan</a:t>
            </a:r>
            <a:endParaRPr sz="2400"/>
          </a:p>
        </p:txBody>
      </p:sp>
      <p:sp>
        <p:nvSpPr>
          <p:cNvPr id="1569" name="Google Shape;1569;p18"/>
          <p:cNvSpPr txBox="1"/>
          <p:nvPr/>
        </p:nvSpPr>
        <p:spPr>
          <a:xfrm>
            <a:off x="2342879" y="3766797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Making up Initial prototyping</a:t>
            </a:r>
            <a:endParaRPr b="0" i="0" u="none" cap="none" strike="noStrike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0" name="Google Shape;1570;p18"/>
          <p:cNvSpPr txBox="1"/>
          <p:nvPr/>
        </p:nvSpPr>
        <p:spPr>
          <a:xfrm>
            <a:off x="3201907" y="1541042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Initial Evaluation</a:t>
            </a:r>
            <a:endParaRPr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1" name="Google Shape;1571;p18"/>
          <p:cNvSpPr txBox="1"/>
          <p:nvPr/>
        </p:nvSpPr>
        <p:spPr>
          <a:xfrm>
            <a:off x="4051136" y="3766809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Iteration</a:t>
            </a:r>
            <a:endParaRPr b="0" i="0" sz="1600" u="none" cap="none" strike="noStrike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2" name="Google Shape;1572;p18"/>
          <p:cNvSpPr txBox="1"/>
          <p:nvPr/>
        </p:nvSpPr>
        <p:spPr>
          <a:xfrm>
            <a:off x="4900355" y="1541042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Formal Evaluation</a:t>
            </a:r>
            <a:endParaRPr b="0" i="0" u="none" cap="none" strike="noStrike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8" name="Google Shape;1578;p22"/>
          <p:cNvSpPr txBox="1"/>
          <p:nvPr>
            <p:ph type="ctrTitle"/>
          </p:nvPr>
        </p:nvSpPr>
        <p:spPr>
          <a:xfrm>
            <a:off x="2498700" y="1442500"/>
            <a:ext cx="4146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579" name="Google Shape;1579;p22"/>
          <p:cNvSpPr txBox="1"/>
          <p:nvPr>
            <p:ph idx="1" type="subTitle"/>
          </p:nvPr>
        </p:nvSpPr>
        <p:spPr>
          <a:xfrm>
            <a:off x="2777925" y="2384525"/>
            <a:ext cx="35883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Does anyone have any questions?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0"/>
          <p:cNvSpPr txBox="1"/>
          <p:nvPr>
            <p:ph idx="4294967295" type="body"/>
          </p:nvPr>
        </p:nvSpPr>
        <p:spPr>
          <a:xfrm>
            <a:off x="2459400" y="1546063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85" name="Google Shape;1585;p20"/>
          <p:cNvSpPr txBox="1"/>
          <p:nvPr>
            <p:ph idx="4294967295" type="body"/>
          </p:nvPr>
        </p:nvSpPr>
        <p:spPr>
          <a:xfrm>
            <a:off x="2459400" y="1888778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86" name="Google Shape;1586;p20"/>
          <p:cNvSpPr txBox="1"/>
          <p:nvPr>
            <p:ph idx="4294967295" type="body"/>
          </p:nvPr>
        </p:nvSpPr>
        <p:spPr>
          <a:xfrm>
            <a:off x="2459400" y="2231493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87" name="Google Shape;1587;p20"/>
          <p:cNvSpPr txBox="1"/>
          <p:nvPr>
            <p:ph idx="4294967295" type="body"/>
          </p:nvPr>
        </p:nvSpPr>
        <p:spPr>
          <a:xfrm>
            <a:off x="2459400" y="2574208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88" name="Google Shape;1588;p20"/>
          <p:cNvSpPr txBox="1"/>
          <p:nvPr>
            <p:ph idx="4294967295" type="body"/>
          </p:nvPr>
        </p:nvSpPr>
        <p:spPr>
          <a:xfrm>
            <a:off x="2459400" y="2916923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89" name="Google Shape;1589;p20"/>
          <p:cNvSpPr txBox="1"/>
          <p:nvPr>
            <p:ph idx="4294967295" type="body"/>
          </p:nvPr>
        </p:nvSpPr>
        <p:spPr>
          <a:xfrm>
            <a:off x="2459400" y="3259638"/>
            <a:ext cx="4225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AUTHOR (YEAR). </a:t>
            </a:r>
            <a:r>
              <a:rPr i="1" lang="es" sz="1100"/>
              <a:t>Title of the publication</a:t>
            </a:r>
            <a:r>
              <a:rPr lang="es" sz="1100"/>
              <a:t>. Publisher</a:t>
            </a:r>
            <a:endParaRPr sz="1100"/>
          </a:p>
        </p:txBody>
      </p:sp>
      <p:sp>
        <p:nvSpPr>
          <p:cNvPr id="1590" name="Google Shape;1590;p2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1" name="Google Shape;1591;p2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322" name="Google Shape;1322;p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3" name="Google Shape;1323;p2"/>
          <p:cNvSpPr txBox="1"/>
          <p:nvPr>
            <p:ph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24" name="Google Shape;1324;p2"/>
          <p:cNvSpPr txBox="1"/>
          <p:nvPr>
            <p:ph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25" name="Google Shape;1325;p2"/>
          <p:cNvSpPr txBox="1"/>
          <p:nvPr>
            <p:ph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326" name="Google Shape;1326;p2"/>
          <p:cNvSpPr txBox="1"/>
          <p:nvPr>
            <p:ph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27" name="Google Shape;1327;p2"/>
          <p:cNvSpPr txBox="1"/>
          <p:nvPr>
            <p:ph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28" name="Google Shape;1328;p2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329" name="Google Shape;1329;p2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Introducing the domain and problem space</a:t>
            </a:r>
            <a:endParaRPr/>
          </a:p>
        </p:txBody>
      </p:sp>
      <p:sp>
        <p:nvSpPr>
          <p:cNvPr id="1330" name="Google Shape;1330;p2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Primary Research</a:t>
            </a:r>
            <a:endParaRPr/>
          </a:p>
        </p:txBody>
      </p:sp>
      <p:sp>
        <p:nvSpPr>
          <p:cNvPr id="1331" name="Google Shape;1331;p2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Surveys and Interviews were conducted to justify a problem</a:t>
            </a:r>
            <a:endParaRPr/>
          </a:p>
        </p:txBody>
      </p:sp>
      <p:sp>
        <p:nvSpPr>
          <p:cNvPr id="1332" name="Google Shape;1332;p2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Initial Designs</a:t>
            </a:r>
            <a:endParaRPr/>
          </a:p>
        </p:txBody>
      </p:sp>
      <p:sp>
        <p:nvSpPr>
          <p:cNvPr id="1333" name="Google Shape;1333;p2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Concept</a:t>
            </a:r>
            <a:endParaRPr/>
          </a:p>
        </p:txBody>
      </p:sp>
      <p:sp>
        <p:nvSpPr>
          <p:cNvPr id="1334" name="Google Shape;1334;p2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Initial functionalities and ideas </a:t>
            </a:r>
            <a:endParaRPr/>
          </a:p>
        </p:txBody>
      </p:sp>
      <p:sp>
        <p:nvSpPr>
          <p:cNvPr id="1335" name="Google Shape;1335;p2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Design Opportunities</a:t>
            </a:r>
            <a:endParaRPr/>
          </a:p>
        </p:txBody>
      </p:sp>
      <p:sp>
        <p:nvSpPr>
          <p:cNvPr id="1336" name="Google Shape;1336;p2"/>
          <p:cNvSpPr txBox="1"/>
          <p:nvPr>
            <p:ph idx="3" type="title"/>
          </p:nvPr>
        </p:nvSpPr>
        <p:spPr>
          <a:xfrm flipH="1">
            <a:off x="6241266" y="3382596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337" name="Google Shape;1337;p2"/>
          <p:cNvSpPr txBox="1"/>
          <p:nvPr>
            <p:ph idx="14" type="subTitle"/>
          </p:nvPr>
        </p:nvSpPr>
        <p:spPr>
          <a:xfrm>
            <a:off x="6289273" y="3882446"/>
            <a:ext cx="274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/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3"/>
          <p:cNvSpPr txBox="1"/>
          <p:nvPr>
            <p:ph type="ctrTitle"/>
          </p:nvPr>
        </p:nvSpPr>
        <p:spPr>
          <a:xfrm>
            <a:off x="761575" y="1296036"/>
            <a:ext cx="38673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Domain</a:t>
            </a:r>
            <a:endParaRPr/>
          </a:p>
        </p:txBody>
      </p:sp>
      <p:sp>
        <p:nvSpPr>
          <p:cNvPr id="1343" name="Google Shape;1343;p3"/>
          <p:cNvSpPr txBox="1"/>
          <p:nvPr>
            <p:ph idx="1" type="subTitle"/>
          </p:nvPr>
        </p:nvSpPr>
        <p:spPr>
          <a:xfrm>
            <a:off x="761575" y="2604325"/>
            <a:ext cx="4123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How to help doctors and patients communicate effectively by improving diagnosis accuracy？</a:t>
            </a:r>
            <a:endParaRPr sz="2000"/>
          </a:p>
        </p:txBody>
      </p:sp>
      <p:sp>
        <p:nvSpPr>
          <p:cNvPr id="1344" name="Google Shape;1344;p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5" name="Google Shape;1345;p3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/>
              <a:t>Introduction</a:t>
            </a:r>
            <a:endParaRPr sz="2400"/>
          </a:p>
        </p:txBody>
      </p:sp>
      <p:sp>
        <p:nvSpPr>
          <p:cNvPr id="1346" name="Google Shape;1346;p3"/>
          <p:cNvSpPr txBox="1"/>
          <p:nvPr>
            <p:ph type="ctrTitle"/>
          </p:nvPr>
        </p:nvSpPr>
        <p:spPr>
          <a:xfrm>
            <a:off x="761575" y="2155174"/>
            <a:ext cx="38673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Problem space</a:t>
            </a:r>
            <a:endParaRPr/>
          </a:p>
        </p:txBody>
      </p:sp>
      <p:sp>
        <p:nvSpPr>
          <p:cNvPr id="1347" name="Google Shape;1347;p3"/>
          <p:cNvSpPr txBox="1"/>
          <p:nvPr>
            <p:ph idx="1" type="subTitle"/>
          </p:nvPr>
        </p:nvSpPr>
        <p:spPr>
          <a:xfrm>
            <a:off x="761575" y="1764625"/>
            <a:ext cx="3574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Health &amp; Wellbeing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3" name="Google Shape;1353;p4"/>
          <p:cNvSpPr txBox="1"/>
          <p:nvPr>
            <p:ph type="title"/>
          </p:nvPr>
        </p:nvSpPr>
        <p:spPr>
          <a:xfrm>
            <a:off x="138775" y="310550"/>
            <a:ext cx="2985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/>
              <a:t>Survey Results</a:t>
            </a:r>
            <a:endParaRPr sz="2400"/>
          </a:p>
        </p:txBody>
      </p:sp>
      <p:pic>
        <p:nvPicPr>
          <p:cNvPr id="1354" name="Google Shape;13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" y="1125687"/>
            <a:ext cx="1939800" cy="148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355" name="Google Shape;1355;p4"/>
          <p:cNvGrpSpPr/>
          <p:nvPr/>
        </p:nvGrpSpPr>
        <p:grpSpPr>
          <a:xfrm>
            <a:off x="7076225" y="3043900"/>
            <a:ext cx="1727100" cy="1969800"/>
            <a:chOff x="7076225" y="3043900"/>
            <a:chExt cx="1727100" cy="1969800"/>
          </a:xfrm>
        </p:grpSpPr>
        <p:sp>
          <p:nvSpPr>
            <p:cNvPr id="1356" name="Google Shape;1356;p4"/>
            <p:cNvSpPr/>
            <p:nvPr/>
          </p:nvSpPr>
          <p:spPr>
            <a:xfrm>
              <a:off x="7076225" y="3043900"/>
              <a:ext cx="17271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 txBox="1"/>
            <p:nvPr/>
          </p:nvSpPr>
          <p:spPr>
            <a:xfrm>
              <a:off x="7217075" y="3124800"/>
              <a:ext cx="1467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Have you ever forgotten to ask about something during an appointment</a:t>
              </a:r>
              <a:endParaRPr sz="12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pic>
          <p:nvPicPr>
            <p:cNvPr id="1358" name="Google Shape;135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74592" y="3743375"/>
              <a:ext cx="1070742" cy="1103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9" name="Google Shape;1359;p4"/>
          <p:cNvGrpSpPr/>
          <p:nvPr/>
        </p:nvGrpSpPr>
        <p:grpSpPr>
          <a:xfrm>
            <a:off x="4722042" y="3043900"/>
            <a:ext cx="2180400" cy="1969800"/>
            <a:chOff x="4757425" y="3043900"/>
            <a:chExt cx="2180400" cy="1969800"/>
          </a:xfrm>
        </p:grpSpPr>
        <p:sp>
          <p:nvSpPr>
            <p:cNvPr id="1360" name="Google Shape;1360;p4"/>
            <p:cNvSpPr/>
            <p:nvPr/>
          </p:nvSpPr>
          <p:spPr>
            <a:xfrm>
              <a:off x="4819975" y="3043900"/>
              <a:ext cx="20553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1" name="Google Shape;1361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44500" y="3624956"/>
              <a:ext cx="1624200" cy="130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2" name="Google Shape;1362;p4"/>
            <p:cNvSpPr txBox="1"/>
            <p:nvPr/>
          </p:nvSpPr>
          <p:spPr>
            <a:xfrm>
              <a:off x="4757425" y="3043900"/>
              <a:ext cx="218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In an emergency, can you quickly find a suitable hospital for treatment in an unfamiliar place? </a:t>
              </a:r>
              <a:endParaRPr sz="10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</p:grpSp>
      <p:grpSp>
        <p:nvGrpSpPr>
          <p:cNvPr id="1363" name="Google Shape;1363;p4"/>
          <p:cNvGrpSpPr/>
          <p:nvPr/>
        </p:nvGrpSpPr>
        <p:grpSpPr>
          <a:xfrm>
            <a:off x="138775" y="3043901"/>
            <a:ext cx="2180400" cy="1969800"/>
            <a:chOff x="138775" y="3043901"/>
            <a:chExt cx="2180400" cy="1969800"/>
          </a:xfrm>
        </p:grpSpPr>
        <p:sp>
          <p:nvSpPr>
            <p:cNvPr id="1364" name="Google Shape;1364;p4"/>
            <p:cNvSpPr/>
            <p:nvPr/>
          </p:nvSpPr>
          <p:spPr>
            <a:xfrm>
              <a:off x="182925" y="3043901"/>
              <a:ext cx="20553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 txBox="1"/>
            <p:nvPr/>
          </p:nvSpPr>
          <p:spPr>
            <a:xfrm>
              <a:off x="138775" y="3128451"/>
              <a:ext cx="2180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Have you ever experienced the situation of changing a hospital to continue your treatment? </a:t>
              </a:r>
              <a:endParaRPr sz="10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pic>
          <p:nvPicPr>
            <p:cNvPr id="1366" name="Google Shape;1366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3650" y="3661670"/>
              <a:ext cx="1606249" cy="119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4"/>
          <p:cNvGrpSpPr/>
          <p:nvPr/>
        </p:nvGrpSpPr>
        <p:grpSpPr>
          <a:xfrm>
            <a:off x="2492958" y="3043900"/>
            <a:ext cx="2055300" cy="1969800"/>
            <a:chOff x="2470181" y="3043900"/>
            <a:chExt cx="2055300" cy="1969800"/>
          </a:xfrm>
        </p:grpSpPr>
        <p:sp>
          <p:nvSpPr>
            <p:cNvPr id="1368" name="Google Shape;1368;p4"/>
            <p:cNvSpPr/>
            <p:nvPr/>
          </p:nvSpPr>
          <p:spPr>
            <a:xfrm>
              <a:off x="2470181" y="3043900"/>
              <a:ext cx="20553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9" name="Google Shape;1369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13156" y="3709556"/>
              <a:ext cx="1606251" cy="1252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0" name="Google Shape;1370;p4"/>
            <p:cNvSpPr txBox="1"/>
            <p:nvPr/>
          </p:nvSpPr>
          <p:spPr>
            <a:xfrm>
              <a:off x="2546381" y="3084700"/>
              <a:ext cx="1939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When you change a hospital to treat the same disease, will the new doctor ask you to do the same test as before to confirm your condition? </a:t>
              </a:r>
              <a:endParaRPr sz="10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</p:grpSp>
      <p:grpSp>
        <p:nvGrpSpPr>
          <p:cNvPr id="1371" name="Google Shape;1371;p4"/>
          <p:cNvGrpSpPr/>
          <p:nvPr/>
        </p:nvGrpSpPr>
        <p:grpSpPr>
          <a:xfrm>
            <a:off x="6051888" y="883135"/>
            <a:ext cx="2055300" cy="1969800"/>
            <a:chOff x="6166163" y="786825"/>
            <a:chExt cx="2055300" cy="1969800"/>
          </a:xfrm>
        </p:grpSpPr>
        <p:sp>
          <p:nvSpPr>
            <p:cNvPr id="1372" name="Google Shape;1372;p4"/>
            <p:cNvSpPr/>
            <p:nvPr/>
          </p:nvSpPr>
          <p:spPr>
            <a:xfrm>
              <a:off x="6166163" y="786825"/>
              <a:ext cx="20553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 txBox="1"/>
            <p:nvPr/>
          </p:nvSpPr>
          <p:spPr>
            <a:xfrm>
              <a:off x="6260413" y="837950"/>
              <a:ext cx="1727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When you want to review, do you think it is difficult to find the same doctor for review? </a:t>
              </a:r>
              <a:endParaRPr sz="10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pic>
          <p:nvPicPr>
            <p:cNvPr id="1374" name="Google Shape;1374;p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97287" y="1484445"/>
              <a:ext cx="1624199" cy="11033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Google Shape;1375;p4"/>
          <p:cNvGrpSpPr/>
          <p:nvPr/>
        </p:nvGrpSpPr>
        <p:grpSpPr>
          <a:xfrm>
            <a:off x="2492956" y="883135"/>
            <a:ext cx="3224700" cy="1969800"/>
            <a:chOff x="2599075" y="786825"/>
            <a:chExt cx="3224700" cy="1969800"/>
          </a:xfrm>
        </p:grpSpPr>
        <p:sp>
          <p:nvSpPr>
            <p:cNvPr id="1376" name="Google Shape;1376;p4"/>
            <p:cNvSpPr/>
            <p:nvPr/>
          </p:nvSpPr>
          <p:spPr>
            <a:xfrm>
              <a:off x="2599075" y="786825"/>
              <a:ext cx="3224700" cy="196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 txBox="1"/>
            <p:nvPr/>
          </p:nvSpPr>
          <p:spPr>
            <a:xfrm>
              <a:off x="2599075" y="1036025"/>
              <a:ext cx="3224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484848"/>
                  </a:solidFill>
                  <a:latin typeface="Saira Condensed"/>
                  <a:ea typeface="Saira Condensed"/>
                  <a:cs typeface="Saira Condensed"/>
                  <a:sym typeface="Saira Condensed"/>
                </a:rPr>
                <a:t>Do you have to retell your medical history when you need returning visit ? If you do encounter this situation, can you accurately describe your medical history when you see a new doctor? </a:t>
              </a:r>
              <a:endParaRPr sz="800">
                <a:latin typeface="Saira Condensed"/>
                <a:ea typeface="Saira Condensed"/>
                <a:cs typeface="Saira Condensed"/>
                <a:sym typeface="Saira Condensed"/>
              </a:endParaRPr>
            </a:p>
          </p:txBody>
        </p:sp>
        <p:pic>
          <p:nvPicPr>
            <p:cNvPr id="1378" name="Google Shape;1378;p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928075" y="1662385"/>
              <a:ext cx="2566700" cy="834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"/>
          <p:cNvSpPr/>
          <p:nvPr/>
        </p:nvSpPr>
        <p:spPr>
          <a:xfrm>
            <a:off x="649500" y="1008925"/>
            <a:ext cx="7845000" cy="20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"/>
          <p:cNvSpPr txBox="1"/>
          <p:nvPr/>
        </p:nvSpPr>
        <p:spPr>
          <a:xfrm>
            <a:off x="2441275" y="4678544"/>
            <a:ext cx="823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85" name="Google Shape;1385;p5"/>
          <p:cNvSpPr txBox="1"/>
          <p:nvPr/>
        </p:nvSpPr>
        <p:spPr>
          <a:xfrm>
            <a:off x="6036850" y="4678538"/>
            <a:ext cx="823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86" name="Google Shape;1386;p5"/>
          <p:cNvSpPr txBox="1"/>
          <p:nvPr/>
        </p:nvSpPr>
        <p:spPr>
          <a:xfrm>
            <a:off x="806488" y="3434753"/>
            <a:ext cx="1848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 are not often shared among medical institutions</a:t>
            </a:r>
            <a:endParaRPr b="1" i="0" sz="1000" u="none" cap="none" strike="noStrike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87" name="Google Shape;1387;p5"/>
          <p:cNvSpPr txBox="1"/>
          <p:nvPr>
            <p:ph idx="4294967295" type="subTitle"/>
          </p:nvPr>
        </p:nvSpPr>
        <p:spPr>
          <a:xfrm>
            <a:off x="3630525" y="3348053"/>
            <a:ext cx="20013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None/>
            </a:pPr>
            <a:r>
              <a:rPr b="1" lang="es" sz="1000"/>
              <a:t>Knowing patient information is critical in formulating medications and treatment plans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388" name="Google Shape;1388;p5"/>
          <p:cNvSpPr txBox="1"/>
          <p:nvPr>
            <p:ph idx="4294967295" type="subTitle"/>
          </p:nvPr>
        </p:nvSpPr>
        <p:spPr>
          <a:xfrm>
            <a:off x="6574588" y="3438601"/>
            <a:ext cx="1881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None/>
            </a:pPr>
            <a:r>
              <a:rPr b="1" lang="es" sz="1000"/>
              <a:t>Asking patients questions is very important and their answers are valuable.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389" name="Google Shape;1389;p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390" name="Google Shape;1390;p5"/>
          <p:cNvGrpSpPr/>
          <p:nvPr/>
        </p:nvGrpSpPr>
        <p:grpSpPr>
          <a:xfrm>
            <a:off x="1856525" y="3804003"/>
            <a:ext cx="5549333" cy="1114750"/>
            <a:chOff x="1797325" y="3005175"/>
            <a:chExt cx="5549333" cy="1114750"/>
          </a:xfrm>
        </p:grpSpPr>
        <p:grpSp>
          <p:nvGrpSpPr>
            <p:cNvPr id="1391" name="Google Shape;1391;p5"/>
            <p:cNvGrpSpPr/>
            <p:nvPr/>
          </p:nvGrpSpPr>
          <p:grpSpPr>
            <a:xfrm>
              <a:off x="1797325" y="3005175"/>
              <a:ext cx="5549333" cy="1114750"/>
              <a:chOff x="1797325" y="3005175"/>
              <a:chExt cx="5549333" cy="1114750"/>
            </a:xfrm>
          </p:grpSpPr>
          <p:sp>
            <p:nvSpPr>
              <p:cNvPr id="1392" name="Google Shape;1392;p5"/>
              <p:cNvSpPr/>
              <p:nvPr/>
            </p:nvSpPr>
            <p:spPr>
              <a:xfrm>
                <a:off x="1797325" y="3781375"/>
                <a:ext cx="5549333" cy="338550"/>
              </a:xfrm>
              <a:custGeom>
                <a:rect b="b" l="l" r="r" t="t"/>
                <a:pathLst>
                  <a:path extrusionOk="0" h="2952" w="48795">
                    <a:moveTo>
                      <a:pt x="1471" y="0"/>
                    </a:moveTo>
                    <a:cubicBezTo>
                      <a:pt x="647" y="0"/>
                      <a:pt x="0" y="647"/>
                      <a:pt x="0" y="1471"/>
                    </a:cubicBezTo>
                    <a:cubicBezTo>
                      <a:pt x="0" y="2295"/>
                      <a:pt x="647" y="2952"/>
                      <a:pt x="1471" y="2952"/>
                    </a:cubicBezTo>
                    <a:lnTo>
                      <a:pt x="47314" y="2952"/>
                    </a:lnTo>
                    <a:cubicBezTo>
                      <a:pt x="48138" y="2952"/>
                      <a:pt x="48795" y="2295"/>
                      <a:pt x="48795" y="1471"/>
                    </a:cubicBezTo>
                    <a:cubicBezTo>
                      <a:pt x="48795" y="647"/>
                      <a:pt x="48138" y="0"/>
                      <a:pt x="4731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3" name="Google Shape;1393;p5"/>
              <p:cNvCxnSpPr/>
              <p:nvPr/>
            </p:nvCxnSpPr>
            <p:spPr>
              <a:xfrm flipH="1" rot="5400000">
                <a:off x="2307900" y="3309225"/>
                <a:ext cx="785100" cy="177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94" name="Google Shape;1394;p5"/>
              <p:cNvCxnSpPr/>
              <p:nvPr/>
            </p:nvCxnSpPr>
            <p:spPr>
              <a:xfrm rot="-5400000">
                <a:off x="4351950" y="3562868"/>
                <a:ext cx="4407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95" name="Google Shape;1395;p5"/>
              <p:cNvCxnSpPr/>
              <p:nvPr/>
            </p:nvCxnSpPr>
            <p:spPr>
              <a:xfrm rot="-5400000">
                <a:off x="6064650" y="3316223"/>
                <a:ext cx="774600" cy="1602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396" name="Google Shape;1396;p5"/>
            <p:cNvGrpSpPr/>
            <p:nvPr/>
          </p:nvGrpSpPr>
          <p:grpSpPr>
            <a:xfrm>
              <a:off x="1850252" y="3830450"/>
              <a:ext cx="5448119" cy="234576"/>
              <a:chOff x="1850252" y="3830450"/>
              <a:chExt cx="5448119" cy="234576"/>
            </a:xfrm>
          </p:grpSpPr>
          <p:grpSp>
            <p:nvGrpSpPr>
              <p:cNvPr id="1397" name="Google Shape;1397;p5"/>
              <p:cNvGrpSpPr/>
              <p:nvPr/>
            </p:nvGrpSpPr>
            <p:grpSpPr>
              <a:xfrm>
                <a:off x="5575713" y="3830475"/>
                <a:ext cx="1722658" cy="234551"/>
                <a:chOff x="5571100" y="3830454"/>
                <a:chExt cx="1724210" cy="234551"/>
              </a:xfrm>
            </p:grpSpPr>
            <p:sp>
              <p:nvSpPr>
                <p:cNvPr id="1398" name="Google Shape;1398;p5"/>
                <p:cNvSpPr/>
                <p:nvPr/>
              </p:nvSpPr>
              <p:spPr>
                <a:xfrm>
                  <a:off x="5571100" y="3830454"/>
                  <a:ext cx="405679" cy="234551"/>
                </a:xfrm>
                <a:custGeom>
                  <a:rect b="b" l="l" r="r" t="t"/>
                  <a:pathLst>
                    <a:path extrusionOk="0" h="2045" w="11254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5"/>
                <p:cNvSpPr/>
                <p:nvPr/>
              </p:nvSpPr>
              <p:spPr>
                <a:xfrm>
                  <a:off x="5970010" y="3830460"/>
                  <a:ext cx="1325300" cy="234531"/>
                </a:xfrm>
                <a:custGeom>
                  <a:rect b="b" l="l" r="r" t="t"/>
                  <a:pathLst>
                    <a:path extrusionOk="0" h="2045" w="11556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0554" y="2044"/>
                      </a:lnTo>
                      <a:cubicBezTo>
                        <a:pt x="11128" y="2044"/>
                        <a:pt x="11555" y="1606"/>
                        <a:pt x="11555" y="1043"/>
                      </a:cubicBezTo>
                      <a:cubicBezTo>
                        <a:pt x="11555" y="480"/>
                        <a:pt x="11128" y="0"/>
                        <a:pt x="10554" y="0"/>
                      </a:cubicBez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0" name="Google Shape;1400;p5"/>
              <p:cNvGrpSpPr/>
              <p:nvPr/>
            </p:nvGrpSpPr>
            <p:grpSpPr>
              <a:xfrm>
                <a:off x="1850252" y="3830450"/>
                <a:ext cx="1890546" cy="234551"/>
                <a:chOff x="1848693" y="3830450"/>
                <a:chExt cx="1890546" cy="234551"/>
              </a:xfrm>
            </p:grpSpPr>
            <p:sp>
              <p:nvSpPr>
                <p:cNvPr id="1401" name="Google Shape;1401;p5"/>
                <p:cNvSpPr/>
                <p:nvPr/>
              </p:nvSpPr>
              <p:spPr>
                <a:xfrm>
                  <a:off x="1848693" y="3830460"/>
                  <a:ext cx="1325185" cy="234531"/>
                </a:xfrm>
                <a:custGeom>
                  <a:rect b="b" l="l" r="r" t="t"/>
                  <a:pathLst>
                    <a:path extrusionOk="0" h="2045" w="11555">
                      <a:moveTo>
                        <a:pt x="1043" y="0"/>
                      </a:moveTo>
                      <a:cubicBezTo>
                        <a:pt x="480" y="0"/>
                        <a:pt x="0" y="480"/>
                        <a:pt x="0" y="1043"/>
                      </a:cubicBezTo>
                      <a:cubicBezTo>
                        <a:pt x="0" y="1606"/>
                        <a:pt x="480" y="2044"/>
                        <a:pt x="1043" y="2044"/>
                      </a:cubicBezTo>
                      <a:lnTo>
                        <a:pt x="11555" y="2044"/>
                      </a:lnTo>
                      <a:lnTo>
                        <a:pt x="115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5"/>
                <p:cNvSpPr/>
                <p:nvPr/>
              </p:nvSpPr>
              <p:spPr>
                <a:xfrm>
                  <a:off x="3087351" y="3830450"/>
                  <a:ext cx="651888" cy="234551"/>
                </a:xfrm>
                <a:custGeom>
                  <a:rect b="b" l="l" r="r" t="t"/>
                  <a:pathLst>
                    <a:path extrusionOk="0" h="2045" w="11254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03" name="Google Shape;1403;p5"/>
              <p:cNvSpPr/>
              <p:nvPr/>
            </p:nvSpPr>
            <p:spPr>
              <a:xfrm>
                <a:off x="3740800" y="3830450"/>
                <a:ext cx="1847991" cy="234551"/>
              </a:xfrm>
              <a:custGeom>
                <a:rect b="b" l="l" r="r" t="t"/>
                <a:pathLst>
                  <a:path extrusionOk="0" h="2045" w="11254">
                    <a:moveTo>
                      <a:pt x="1" y="0"/>
                    </a:moveTo>
                    <a:lnTo>
                      <a:pt x="1" y="2044"/>
                    </a:lnTo>
                    <a:lnTo>
                      <a:pt x="11253" y="2044"/>
                    </a:lnTo>
                    <a:lnTo>
                      <a:pt x="112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" sz="1100">
                    <a:latin typeface="Saira Condensed SemiBold"/>
                    <a:ea typeface="Saira Condensed SemiBold"/>
                    <a:cs typeface="Saira Condensed SemiBold"/>
                    <a:sym typeface="Saira Condensed SemiBold"/>
                  </a:rPr>
                  <a:t>Interview </a:t>
                </a:r>
                <a:r>
                  <a:rPr lang="es" sz="1100">
                    <a:latin typeface="Saira Condensed SemiBold"/>
                    <a:ea typeface="Saira Condensed SemiBold"/>
                    <a:cs typeface="Saira Condensed SemiBold"/>
                    <a:sym typeface="Saira Condensed SemiBold"/>
                  </a:rPr>
                  <a:t>Findings</a:t>
                </a:r>
                <a:endParaRPr i="0" sz="1100" u="none" cap="none" strike="noStrike">
                  <a:solidFill>
                    <a:srgbClr val="000000"/>
                  </a:solidFill>
                  <a:latin typeface="Saira Condensed SemiBold"/>
                  <a:ea typeface="Saira Condensed SemiBold"/>
                  <a:cs typeface="Saira Condensed SemiBold"/>
                  <a:sym typeface="Saira Condensed SemiBold"/>
                </a:endParaRPr>
              </a:p>
            </p:txBody>
          </p:sp>
        </p:grpSp>
      </p:grpSp>
      <p:sp>
        <p:nvSpPr>
          <p:cNvPr id="1404" name="Google Shape;1404;p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Expert Interview Results </a:t>
            </a:r>
            <a:endParaRPr/>
          </a:p>
        </p:txBody>
      </p:sp>
      <p:sp>
        <p:nvSpPr>
          <p:cNvPr id="1405" name="Google Shape;1405;p5"/>
          <p:cNvSpPr txBox="1"/>
          <p:nvPr/>
        </p:nvSpPr>
        <p:spPr>
          <a:xfrm>
            <a:off x="856575" y="1399363"/>
            <a:ext cx="2139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How often is patient information being shared among medical institutions? 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06" name="Google Shape;1406;p5"/>
          <p:cNvSpPr txBox="1"/>
          <p:nvPr/>
        </p:nvSpPr>
        <p:spPr>
          <a:xfrm>
            <a:off x="856575" y="2250975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kind of patient would require you to ask about their experience from previous illnesses?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07" name="Google Shape;1407;p5"/>
          <p:cNvSpPr txBox="1"/>
          <p:nvPr/>
        </p:nvSpPr>
        <p:spPr>
          <a:xfrm>
            <a:off x="3453250" y="1399375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kind of data do you look at in a past medical history? (previous medications/surgeries etc.)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08" name="Google Shape;1408;p5"/>
          <p:cNvSpPr txBox="1"/>
          <p:nvPr/>
        </p:nvSpPr>
        <p:spPr>
          <a:xfrm>
            <a:off x="3420525" y="2250988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kinds of questions regarding these past medical history will be asked from the patient? 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09" name="Google Shape;1409;p5"/>
          <p:cNvSpPr txBox="1"/>
          <p:nvPr/>
        </p:nvSpPr>
        <p:spPr>
          <a:xfrm>
            <a:off x="6036850" y="1288388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How long does the conversation about the previous condition take and are their answers accurate and sufficient?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10" name="Google Shape;1410;p5"/>
          <p:cNvSpPr txBox="1"/>
          <p:nvPr/>
        </p:nvSpPr>
        <p:spPr>
          <a:xfrm>
            <a:off x="5984475" y="2167100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When formulating a treatment plan for a patient, how critical is it to pay attention to the patient's experience in treating the disease? Why is that?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11" name="Google Shape;1411;p5"/>
          <p:cNvSpPr txBox="1"/>
          <p:nvPr>
            <p:ph type="title"/>
          </p:nvPr>
        </p:nvSpPr>
        <p:spPr>
          <a:xfrm>
            <a:off x="756550" y="1176475"/>
            <a:ext cx="1041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600"/>
              <a:t>Questions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ef0a1ced0b_9_0"/>
          <p:cNvSpPr/>
          <p:nvPr/>
        </p:nvSpPr>
        <p:spPr>
          <a:xfrm>
            <a:off x="649500" y="1008925"/>
            <a:ext cx="7845000" cy="20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gef0a1ced0b_9_0"/>
          <p:cNvSpPr txBox="1"/>
          <p:nvPr/>
        </p:nvSpPr>
        <p:spPr>
          <a:xfrm>
            <a:off x="2441275" y="4678544"/>
            <a:ext cx="823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18" name="Google Shape;1418;gef0a1ced0b_9_0"/>
          <p:cNvSpPr txBox="1"/>
          <p:nvPr/>
        </p:nvSpPr>
        <p:spPr>
          <a:xfrm>
            <a:off x="6036850" y="4678538"/>
            <a:ext cx="823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19" name="Google Shape;1419;gef0a1ced0b_9_0"/>
          <p:cNvSpPr txBox="1"/>
          <p:nvPr/>
        </p:nvSpPr>
        <p:spPr>
          <a:xfrm>
            <a:off x="353488" y="3438603"/>
            <a:ext cx="1848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Data sharing must follow strict rules (permissions) in order to gain the trust of patients</a:t>
            </a:r>
            <a:endParaRPr b="1" i="0" sz="1000" u="none" cap="none" strike="noStrike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20" name="Google Shape;1420;gef0a1ced0b_9_0"/>
          <p:cNvSpPr txBox="1"/>
          <p:nvPr>
            <p:ph idx="4294967295" type="subTitle"/>
          </p:nvPr>
        </p:nvSpPr>
        <p:spPr>
          <a:xfrm>
            <a:off x="2578225" y="3265200"/>
            <a:ext cx="21744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None/>
            </a:pPr>
            <a:r>
              <a:rPr b="1" lang="es" sz="1000"/>
              <a:t>Patients usually have to complete a form however some bring their own documentations as they are unable to remember the full details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421" name="Google Shape;1421;gef0a1ced0b_9_0"/>
          <p:cNvSpPr txBox="1"/>
          <p:nvPr>
            <p:ph idx="4294967295" type="subTitle"/>
          </p:nvPr>
        </p:nvSpPr>
        <p:spPr>
          <a:xfrm>
            <a:off x="7033438" y="3438601"/>
            <a:ext cx="1881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None/>
            </a:pPr>
            <a:r>
              <a:rPr b="1" lang="es" sz="1000"/>
              <a:t>An app is widely perceived to be more mobile and convenient for patients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422" name="Google Shape;1422;gef0a1ced0b_9_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423" name="Google Shape;1423;gef0a1ced0b_9_0"/>
          <p:cNvGrpSpPr/>
          <p:nvPr/>
        </p:nvGrpSpPr>
        <p:grpSpPr>
          <a:xfrm>
            <a:off x="1856525" y="3798753"/>
            <a:ext cx="5549333" cy="1120000"/>
            <a:chOff x="1797325" y="2999925"/>
            <a:chExt cx="5549333" cy="1120000"/>
          </a:xfrm>
        </p:grpSpPr>
        <p:grpSp>
          <p:nvGrpSpPr>
            <p:cNvPr id="1424" name="Google Shape;1424;gef0a1ced0b_9_0"/>
            <p:cNvGrpSpPr/>
            <p:nvPr/>
          </p:nvGrpSpPr>
          <p:grpSpPr>
            <a:xfrm>
              <a:off x="1797325" y="2999925"/>
              <a:ext cx="5549333" cy="1120000"/>
              <a:chOff x="1797325" y="2999925"/>
              <a:chExt cx="5549333" cy="1120000"/>
            </a:xfrm>
          </p:grpSpPr>
          <p:sp>
            <p:nvSpPr>
              <p:cNvPr id="1425" name="Google Shape;1425;gef0a1ced0b_9_0"/>
              <p:cNvSpPr/>
              <p:nvPr/>
            </p:nvSpPr>
            <p:spPr>
              <a:xfrm>
                <a:off x="1797325" y="3781375"/>
                <a:ext cx="5549333" cy="338550"/>
              </a:xfrm>
              <a:custGeom>
                <a:rect b="b" l="l" r="r" t="t"/>
                <a:pathLst>
                  <a:path extrusionOk="0" h="2952" w="48795">
                    <a:moveTo>
                      <a:pt x="1471" y="0"/>
                    </a:moveTo>
                    <a:cubicBezTo>
                      <a:pt x="647" y="0"/>
                      <a:pt x="0" y="647"/>
                      <a:pt x="0" y="1471"/>
                    </a:cubicBezTo>
                    <a:cubicBezTo>
                      <a:pt x="0" y="2295"/>
                      <a:pt x="647" y="2952"/>
                      <a:pt x="1471" y="2952"/>
                    </a:cubicBezTo>
                    <a:lnTo>
                      <a:pt x="47314" y="2952"/>
                    </a:lnTo>
                    <a:cubicBezTo>
                      <a:pt x="48138" y="2952"/>
                      <a:pt x="48795" y="2295"/>
                      <a:pt x="48795" y="1471"/>
                    </a:cubicBezTo>
                    <a:cubicBezTo>
                      <a:pt x="48795" y="647"/>
                      <a:pt x="48138" y="0"/>
                      <a:pt x="4731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6" name="Google Shape;1426;gef0a1ced0b_9_0"/>
              <p:cNvCxnSpPr/>
              <p:nvPr/>
            </p:nvCxnSpPr>
            <p:spPr>
              <a:xfrm flipH="1" rot="5400000">
                <a:off x="1913000" y="3303975"/>
                <a:ext cx="785100" cy="177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27" name="Google Shape;1427;gef0a1ced0b_9_0"/>
              <p:cNvCxnSpPr/>
              <p:nvPr/>
            </p:nvCxnSpPr>
            <p:spPr>
              <a:xfrm flipH="1" rot="5400000">
                <a:off x="3560113" y="3423587"/>
                <a:ext cx="370800" cy="342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28" name="Google Shape;1428;gef0a1ced0b_9_0"/>
              <p:cNvCxnSpPr/>
              <p:nvPr/>
            </p:nvCxnSpPr>
            <p:spPr>
              <a:xfrm rot="-5400000">
                <a:off x="6432275" y="3312373"/>
                <a:ext cx="774600" cy="1602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29" name="Google Shape;1429;gef0a1ced0b_9_0"/>
            <p:cNvGrpSpPr/>
            <p:nvPr/>
          </p:nvGrpSpPr>
          <p:grpSpPr>
            <a:xfrm>
              <a:off x="1850252" y="3830450"/>
              <a:ext cx="5448120" cy="234576"/>
              <a:chOff x="1850252" y="3830450"/>
              <a:chExt cx="5448120" cy="234576"/>
            </a:xfrm>
          </p:grpSpPr>
          <p:grpSp>
            <p:nvGrpSpPr>
              <p:cNvPr id="1430" name="Google Shape;1430;gef0a1ced0b_9_0"/>
              <p:cNvGrpSpPr/>
              <p:nvPr/>
            </p:nvGrpSpPr>
            <p:grpSpPr>
              <a:xfrm>
                <a:off x="5575714" y="3830475"/>
                <a:ext cx="1722658" cy="234551"/>
                <a:chOff x="5571100" y="3830454"/>
                <a:chExt cx="1724210" cy="234551"/>
              </a:xfrm>
            </p:grpSpPr>
            <p:sp>
              <p:nvSpPr>
                <p:cNvPr id="1431" name="Google Shape;1431;gef0a1ced0b_9_0"/>
                <p:cNvSpPr/>
                <p:nvPr/>
              </p:nvSpPr>
              <p:spPr>
                <a:xfrm>
                  <a:off x="5571100" y="3830454"/>
                  <a:ext cx="405679" cy="234551"/>
                </a:xfrm>
                <a:custGeom>
                  <a:rect b="b" l="l" r="r" t="t"/>
                  <a:pathLst>
                    <a:path extrusionOk="0" h="2045" w="11254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gef0a1ced0b_9_0"/>
                <p:cNvSpPr/>
                <p:nvPr/>
              </p:nvSpPr>
              <p:spPr>
                <a:xfrm>
                  <a:off x="5970010" y="3830460"/>
                  <a:ext cx="1325300" cy="234531"/>
                </a:xfrm>
                <a:custGeom>
                  <a:rect b="b" l="l" r="r" t="t"/>
                  <a:pathLst>
                    <a:path extrusionOk="0" h="2045" w="11556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0554" y="2044"/>
                      </a:lnTo>
                      <a:cubicBezTo>
                        <a:pt x="11128" y="2044"/>
                        <a:pt x="11555" y="1606"/>
                        <a:pt x="11555" y="1043"/>
                      </a:cubicBezTo>
                      <a:cubicBezTo>
                        <a:pt x="11555" y="480"/>
                        <a:pt x="11128" y="0"/>
                        <a:pt x="10554" y="0"/>
                      </a:cubicBez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3" name="Google Shape;1433;gef0a1ced0b_9_0"/>
              <p:cNvGrpSpPr/>
              <p:nvPr/>
            </p:nvGrpSpPr>
            <p:grpSpPr>
              <a:xfrm>
                <a:off x="1850252" y="3830450"/>
                <a:ext cx="1890546" cy="234551"/>
                <a:chOff x="1848693" y="3830450"/>
                <a:chExt cx="1890546" cy="234551"/>
              </a:xfrm>
            </p:grpSpPr>
            <p:sp>
              <p:nvSpPr>
                <p:cNvPr id="1434" name="Google Shape;1434;gef0a1ced0b_9_0"/>
                <p:cNvSpPr/>
                <p:nvPr/>
              </p:nvSpPr>
              <p:spPr>
                <a:xfrm>
                  <a:off x="1848693" y="3830460"/>
                  <a:ext cx="1325185" cy="234531"/>
                </a:xfrm>
                <a:custGeom>
                  <a:rect b="b" l="l" r="r" t="t"/>
                  <a:pathLst>
                    <a:path extrusionOk="0" h="2045" w="11555">
                      <a:moveTo>
                        <a:pt x="1043" y="0"/>
                      </a:moveTo>
                      <a:cubicBezTo>
                        <a:pt x="480" y="0"/>
                        <a:pt x="0" y="480"/>
                        <a:pt x="0" y="1043"/>
                      </a:cubicBezTo>
                      <a:cubicBezTo>
                        <a:pt x="0" y="1606"/>
                        <a:pt x="480" y="2044"/>
                        <a:pt x="1043" y="2044"/>
                      </a:cubicBezTo>
                      <a:lnTo>
                        <a:pt x="11555" y="2044"/>
                      </a:lnTo>
                      <a:lnTo>
                        <a:pt x="115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gef0a1ced0b_9_0"/>
                <p:cNvSpPr/>
                <p:nvPr/>
              </p:nvSpPr>
              <p:spPr>
                <a:xfrm>
                  <a:off x="3087351" y="3830450"/>
                  <a:ext cx="651888" cy="234551"/>
                </a:xfrm>
                <a:custGeom>
                  <a:rect b="b" l="l" r="r" t="t"/>
                  <a:pathLst>
                    <a:path extrusionOk="0" h="2045" w="11254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36" name="Google Shape;1436;gef0a1ced0b_9_0"/>
              <p:cNvSpPr/>
              <p:nvPr/>
            </p:nvSpPr>
            <p:spPr>
              <a:xfrm>
                <a:off x="3740800" y="3830450"/>
                <a:ext cx="1847991" cy="234551"/>
              </a:xfrm>
              <a:custGeom>
                <a:rect b="b" l="l" r="r" t="t"/>
                <a:pathLst>
                  <a:path extrusionOk="0" h="2045" w="11254">
                    <a:moveTo>
                      <a:pt x="1" y="0"/>
                    </a:moveTo>
                    <a:lnTo>
                      <a:pt x="1" y="2044"/>
                    </a:lnTo>
                    <a:lnTo>
                      <a:pt x="11253" y="2044"/>
                    </a:lnTo>
                    <a:lnTo>
                      <a:pt x="112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" sz="1100">
                    <a:latin typeface="Saira Condensed SemiBold"/>
                    <a:ea typeface="Saira Condensed SemiBold"/>
                    <a:cs typeface="Saira Condensed SemiBold"/>
                    <a:sym typeface="Saira Condensed SemiBold"/>
                  </a:rPr>
                  <a:t>Interview Findings</a:t>
                </a:r>
                <a:endParaRPr i="0" sz="1100" u="none" cap="none" strike="noStrike">
                  <a:solidFill>
                    <a:srgbClr val="000000"/>
                  </a:solidFill>
                  <a:latin typeface="Saira Condensed SemiBold"/>
                  <a:ea typeface="Saira Condensed SemiBold"/>
                  <a:cs typeface="Saira Condensed SemiBold"/>
                  <a:sym typeface="Saira Condensed SemiBold"/>
                </a:endParaRPr>
              </a:p>
            </p:txBody>
          </p:sp>
        </p:grpSp>
      </p:grpSp>
      <p:sp>
        <p:nvSpPr>
          <p:cNvPr id="1437" name="Google Shape;1437;gef0a1ced0b_9_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Patient </a:t>
            </a:r>
            <a:r>
              <a:rPr lang="es"/>
              <a:t>Interview Results</a:t>
            </a:r>
            <a:endParaRPr/>
          </a:p>
        </p:txBody>
      </p:sp>
      <p:sp>
        <p:nvSpPr>
          <p:cNvPr id="1438" name="Google Shape;1438;gef0a1ced0b_9_0"/>
          <p:cNvSpPr txBox="1"/>
          <p:nvPr/>
        </p:nvSpPr>
        <p:spPr>
          <a:xfrm>
            <a:off x="856575" y="1399375"/>
            <a:ext cx="2347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latin typeface="Quattrocento"/>
                <a:ea typeface="Quattrocento"/>
                <a:cs typeface="Quattrocento"/>
                <a:sym typeface="Quattrocento"/>
              </a:rPr>
              <a:t>What are your thoughts on medical institutions sharing your patient information regarding health issues so that no matter which institution you went to they would know your medical record?</a:t>
            </a:r>
            <a:endParaRPr i="1" sz="8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39" name="Google Shape;1439;gef0a1ced0b_9_0"/>
          <p:cNvSpPr txBox="1"/>
          <p:nvPr/>
        </p:nvSpPr>
        <p:spPr>
          <a:xfrm>
            <a:off x="856575" y="2250975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are the ways you use to provide information to these medical institutions?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0" name="Google Shape;1440;gef0a1ced0b_9_0"/>
          <p:cNvSpPr txBox="1"/>
          <p:nvPr/>
        </p:nvSpPr>
        <p:spPr>
          <a:xfrm>
            <a:off x="3453250" y="1399375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Have you ever been to a new medical institution that knew what your previous conditions were? 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1" name="Google Shape;1441;gef0a1ced0b_9_0"/>
          <p:cNvSpPr txBox="1"/>
          <p:nvPr/>
        </p:nvSpPr>
        <p:spPr>
          <a:xfrm>
            <a:off x="3420525" y="2199188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Have you had any experiences where you were frustrated when providing information to multiple medical institutions?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2" name="Google Shape;1442;gef0a1ced0b_9_0"/>
          <p:cNvSpPr txBox="1"/>
          <p:nvPr/>
        </p:nvSpPr>
        <p:spPr>
          <a:xfrm>
            <a:off x="6036850" y="1288388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do you think about the security of sharing these patient information? Could you elaborate further?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3" name="Google Shape;1443;gef0a1ced0b_9_0"/>
          <p:cNvSpPr txBox="1"/>
          <p:nvPr/>
        </p:nvSpPr>
        <p:spPr>
          <a:xfrm>
            <a:off x="5984475" y="2167100"/>
            <a:ext cx="2272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s" sz="1000">
                <a:latin typeface="Quattrocento"/>
                <a:ea typeface="Quattrocento"/>
                <a:cs typeface="Quattrocento"/>
                <a:sym typeface="Quattrocento"/>
              </a:rPr>
              <a:t>What sort of technology (app, web, etc.) would you think might be best for storing and transmitting data? Can you elaborate on that?</a:t>
            </a:r>
            <a:endParaRPr i="1" sz="10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4" name="Google Shape;1444;gef0a1ced0b_9_0"/>
          <p:cNvSpPr txBox="1"/>
          <p:nvPr>
            <p:ph type="title"/>
          </p:nvPr>
        </p:nvSpPr>
        <p:spPr>
          <a:xfrm>
            <a:off x="756550" y="1176475"/>
            <a:ext cx="1041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600"/>
              <a:t>Questions</a:t>
            </a:r>
            <a:endParaRPr sz="1600"/>
          </a:p>
        </p:txBody>
      </p:sp>
      <p:cxnSp>
        <p:nvCxnSpPr>
          <p:cNvPr id="1445" name="Google Shape;1445;gef0a1ced0b_9_0"/>
          <p:cNvCxnSpPr>
            <a:endCxn id="1446" idx="2"/>
          </p:cNvCxnSpPr>
          <p:nvPr/>
        </p:nvCxnSpPr>
        <p:spPr>
          <a:xfrm rot="-5400000">
            <a:off x="5440813" y="4266515"/>
            <a:ext cx="370800" cy="25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46" name="Google Shape;1446;gef0a1ced0b_9_0"/>
          <p:cNvSpPr txBox="1"/>
          <p:nvPr>
            <p:ph idx="4294967295" type="subTitle"/>
          </p:nvPr>
        </p:nvSpPr>
        <p:spPr>
          <a:xfrm>
            <a:off x="4752613" y="3378065"/>
            <a:ext cx="20013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Quattrocento"/>
              <a:buNone/>
            </a:pPr>
            <a:r>
              <a:rPr b="1" lang="es" sz="1000"/>
              <a:t>Patients do not visit other medical institutions due to issues with understanding of the patient’s condition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ef0a1ced0b_5_24"/>
          <p:cNvSpPr/>
          <p:nvPr/>
        </p:nvSpPr>
        <p:spPr>
          <a:xfrm>
            <a:off x="1146775" y="2405366"/>
            <a:ext cx="2132100" cy="154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gef0a1ced0b_5_2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53" name="Google Shape;1453;gef0a1ced0b_5_2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Design Opportunities</a:t>
            </a:r>
            <a:endParaRPr/>
          </a:p>
        </p:txBody>
      </p:sp>
      <p:sp>
        <p:nvSpPr>
          <p:cNvPr id="1454" name="Google Shape;1454;gef0a1ced0b_5_24"/>
          <p:cNvSpPr/>
          <p:nvPr/>
        </p:nvSpPr>
        <p:spPr>
          <a:xfrm>
            <a:off x="5865050" y="2405427"/>
            <a:ext cx="2132100" cy="154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gef0a1ced0b_5_24"/>
          <p:cNvSpPr txBox="1"/>
          <p:nvPr>
            <p:ph idx="1" type="subTitle"/>
          </p:nvPr>
        </p:nvSpPr>
        <p:spPr>
          <a:xfrm>
            <a:off x="1389050" y="2855725"/>
            <a:ext cx="16356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200"/>
              <a:t>Tracking and review of past doctors - can help patients for a positive experience about next consultation</a:t>
            </a:r>
            <a:endParaRPr sz="1200"/>
          </a:p>
        </p:txBody>
      </p:sp>
      <p:sp>
        <p:nvSpPr>
          <p:cNvPr id="1456" name="Google Shape;1456;gef0a1ced0b_5_24"/>
          <p:cNvSpPr txBox="1"/>
          <p:nvPr>
            <p:ph idx="1" type="subTitle"/>
          </p:nvPr>
        </p:nvSpPr>
        <p:spPr>
          <a:xfrm>
            <a:off x="6119300" y="2853175"/>
            <a:ext cx="1623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rPr lang="es" sz="1200"/>
              <a:t>Allow for saving of common questions so that patients will not forget important notes about their condition</a:t>
            </a:r>
            <a:endParaRPr sz="1200"/>
          </a:p>
        </p:txBody>
      </p:sp>
      <p:sp>
        <p:nvSpPr>
          <p:cNvPr id="1457" name="Google Shape;1457;gef0a1ced0b_5_24"/>
          <p:cNvSpPr/>
          <p:nvPr/>
        </p:nvSpPr>
        <p:spPr>
          <a:xfrm>
            <a:off x="3463913" y="2405452"/>
            <a:ext cx="2216100" cy="154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ef0a1ced0b_5_24"/>
          <p:cNvSpPr txBox="1"/>
          <p:nvPr>
            <p:ph idx="1" type="subTitle"/>
          </p:nvPr>
        </p:nvSpPr>
        <p:spPr>
          <a:xfrm>
            <a:off x="3709013" y="2893681"/>
            <a:ext cx="1725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rPr lang="es" sz="1200"/>
              <a:t>S</a:t>
            </a:r>
            <a:r>
              <a:rPr lang="es" sz="1200"/>
              <a:t>tandardisation of health records across different hospitals for seamless transition between different medical providers</a:t>
            </a:r>
            <a:endParaRPr sz="1200"/>
          </a:p>
        </p:txBody>
      </p:sp>
      <p:grpSp>
        <p:nvGrpSpPr>
          <p:cNvPr id="1459" name="Google Shape;1459;gef0a1ced0b_5_24"/>
          <p:cNvGrpSpPr/>
          <p:nvPr/>
        </p:nvGrpSpPr>
        <p:grpSpPr>
          <a:xfrm>
            <a:off x="4104965" y="1746734"/>
            <a:ext cx="934079" cy="994527"/>
            <a:chOff x="4205177" y="2165800"/>
            <a:chExt cx="733647" cy="811925"/>
          </a:xfrm>
        </p:grpSpPr>
        <p:sp>
          <p:nvSpPr>
            <p:cNvPr id="1460" name="Google Shape;1460;gef0a1ced0b_5_24"/>
            <p:cNvSpPr/>
            <p:nvPr/>
          </p:nvSpPr>
          <p:spPr>
            <a:xfrm rot="10800000">
              <a:off x="4205177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1" name="Google Shape;1461;gef0a1ced0b_5_24"/>
            <p:cNvGrpSpPr/>
            <p:nvPr/>
          </p:nvGrpSpPr>
          <p:grpSpPr>
            <a:xfrm>
              <a:off x="4402808" y="2349541"/>
              <a:ext cx="334915" cy="334915"/>
              <a:chOff x="-23229150" y="2710600"/>
              <a:chExt cx="296175" cy="296175"/>
            </a:xfrm>
          </p:grpSpPr>
          <p:sp>
            <p:nvSpPr>
              <p:cNvPr id="1462" name="Google Shape;1462;gef0a1ced0b_5_24"/>
              <p:cNvSpPr/>
              <p:nvPr/>
            </p:nvSpPr>
            <p:spPr>
              <a:xfrm>
                <a:off x="-23177150" y="2727925"/>
                <a:ext cx="191400" cy="258375"/>
              </a:xfrm>
              <a:custGeom>
                <a:rect b="b" l="l" r="r" t="t"/>
                <a:pathLst>
                  <a:path extrusionOk="0" h="10335" w="7656">
                    <a:moveTo>
                      <a:pt x="3812" y="725"/>
                    </a:moveTo>
                    <a:cubicBezTo>
                      <a:pt x="4033" y="725"/>
                      <a:pt x="4190" y="883"/>
                      <a:pt x="4190" y="1072"/>
                    </a:cubicBezTo>
                    <a:lnTo>
                      <a:pt x="4190" y="1418"/>
                    </a:lnTo>
                    <a:lnTo>
                      <a:pt x="3466" y="1418"/>
                    </a:lnTo>
                    <a:lnTo>
                      <a:pt x="3466" y="1072"/>
                    </a:lnTo>
                    <a:cubicBezTo>
                      <a:pt x="3466" y="883"/>
                      <a:pt x="3623" y="725"/>
                      <a:pt x="3812" y="725"/>
                    </a:cubicBezTo>
                    <a:close/>
                    <a:moveTo>
                      <a:pt x="6238" y="1387"/>
                    </a:moveTo>
                    <a:cubicBezTo>
                      <a:pt x="6648" y="1418"/>
                      <a:pt x="6931" y="1702"/>
                      <a:pt x="6931" y="2111"/>
                    </a:cubicBezTo>
                    <a:cubicBezTo>
                      <a:pt x="6931" y="2206"/>
                      <a:pt x="6900" y="2363"/>
                      <a:pt x="6805" y="2458"/>
                    </a:cubicBezTo>
                    <a:cubicBezTo>
                      <a:pt x="6585" y="2206"/>
                      <a:pt x="6238" y="2111"/>
                      <a:pt x="5860" y="2111"/>
                    </a:cubicBezTo>
                    <a:lnTo>
                      <a:pt x="4852" y="2111"/>
                    </a:lnTo>
                    <a:lnTo>
                      <a:pt x="4852" y="1387"/>
                    </a:lnTo>
                    <a:close/>
                    <a:moveTo>
                      <a:pt x="2804" y="1418"/>
                    </a:moveTo>
                    <a:lnTo>
                      <a:pt x="2804" y="2143"/>
                    </a:lnTo>
                    <a:lnTo>
                      <a:pt x="1796" y="2143"/>
                    </a:lnTo>
                    <a:cubicBezTo>
                      <a:pt x="1418" y="2143"/>
                      <a:pt x="1071" y="2300"/>
                      <a:pt x="851" y="2489"/>
                    </a:cubicBezTo>
                    <a:cubicBezTo>
                      <a:pt x="756" y="2363"/>
                      <a:pt x="725" y="2269"/>
                      <a:pt x="725" y="2143"/>
                    </a:cubicBezTo>
                    <a:cubicBezTo>
                      <a:pt x="725" y="1702"/>
                      <a:pt x="1040" y="1418"/>
                      <a:pt x="1418" y="1418"/>
                    </a:cubicBezTo>
                    <a:close/>
                    <a:moveTo>
                      <a:pt x="4190" y="2111"/>
                    </a:moveTo>
                    <a:lnTo>
                      <a:pt x="4190" y="2804"/>
                    </a:lnTo>
                    <a:lnTo>
                      <a:pt x="3466" y="2804"/>
                    </a:lnTo>
                    <a:lnTo>
                      <a:pt x="3466" y="2111"/>
                    </a:lnTo>
                    <a:close/>
                    <a:moveTo>
                      <a:pt x="2772" y="2773"/>
                    </a:moveTo>
                    <a:lnTo>
                      <a:pt x="2772" y="3466"/>
                    </a:lnTo>
                    <a:lnTo>
                      <a:pt x="2079" y="3466"/>
                    </a:lnTo>
                    <a:cubicBezTo>
                      <a:pt x="1733" y="3466"/>
                      <a:pt x="1386" y="3624"/>
                      <a:pt x="1134" y="3844"/>
                    </a:cubicBezTo>
                    <a:cubicBezTo>
                      <a:pt x="1071" y="3718"/>
                      <a:pt x="1040" y="3592"/>
                      <a:pt x="1040" y="3466"/>
                    </a:cubicBezTo>
                    <a:cubicBezTo>
                      <a:pt x="1040" y="3088"/>
                      <a:pt x="1355" y="2773"/>
                      <a:pt x="1733" y="2773"/>
                    </a:cubicBezTo>
                    <a:close/>
                    <a:moveTo>
                      <a:pt x="5860" y="2804"/>
                    </a:moveTo>
                    <a:cubicBezTo>
                      <a:pt x="6270" y="2804"/>
                      <a:pt x="6585" y="3119"/>
                      <a:pt x="6585" y="3529"/>
                    </a:cubicBezTo>
                    <a:cubicBezTo>
                      <a:pt x="6585" y="3624"/>
                      <a:pt x="6553" y="3781"/>
                      <a:pt x="6459" y="3876"/>
                    </a:cubicBezTo>
                    <a:cubicBezTo>
                      <a:pt x="6270" y="3624"/>
                      <a:pt x="5923" y="3466"/>
                      <a:pt x="5576" y="3466"/>
                    </a:cubicBezTo>
                    <a:lnTo>
                      <a:pt x="4852" y="3466"/>
                    </a:lnTo>
                    <a:lnTo>
                      <a:pt x="4852" y="2804"/>
                    </a:lnTo>
                    <a:close/>
                    <a:moveTo>
                      <a:pt x="4190" y="3466"/>
                    </a:moveTo>
                    <a:lnTo>
                      <a:pt x="4190" y="4191"/>
                    </a:lnTo>
                    <a:lnTo>
                      <a:pt x="3466" y="4191"/>
                    </a:lnTo>
                    <a:lnTo>
                      <a:pt x="3466" y="3466"/>
                    </a:lnTo>
                    <a:close/>
                    <a:moveTo>
                      <a:pt x="4190" y="4884"/>
                    </a:moveTo>
                    <a:lnTo>
                      <a:pt x="4190" y="5608"/>
                    </a:lnTo>
                    <a:lnTo>
                      <a:pt x="3466" y="5608"/>
                    </a:lnTo>
                    <a:lnTo>
                      <a:pt x="3466" y="4884"/>
                    </a:lnTo>
                    <a:close/>
                    <a:moveTo>
                      <a:pt x="4190" y="6270"/>
                    </a:moveTo>
                    <a:lnTo>
                      <a:pt x="4190" y="7152"/>
                    </a:lnTo>
                    <a:lnTo>
                      <a:pt x="4190" y="7310"/>
                    </a:lnTo>
                    <a:cubicBezTo>
                      <a:pt x="4190" y="7499"/>
                      <a:pt x="4033" y="7656"/>
                      <a:pt x="3812" y="7656"/>
                    </a:cubicBezTo>
                    <a:cubicBezTo>
                      <a:pt x="3623" y="7656"/>
                      <a:pt x="3466" y="7499"/>
                      <a:pt x="3466" y="7310"/>
                    </a:cubicBezTo>
                    <a:lnTo>
                      <a:pt x="3466" y="7152"/>
                    </a:lnTo>
                    <a:lnTo>
                      <a:pt x="3466" y="6270"/>
                    </a:lnTo>
                    <a:close/>
                    <a:moveTo>
                      <a:pt x="5923" y="7656"/>
                    </a:moveTo>
                    <a:cubicBezTo>
                      <a:pt x="6112" y="7656"/>
                      <a:pt x="6270" y="7814"/>
                      <a:pt x="6270" y="8003"/>
                    </a:cubicBezTo>
                    <a:cubicBezTo>
                      <a:pt x="6270" y="8192"/>
                      <a:pt x="6144" y="8286"/>
                      <a:pt x="5986" y="8318"/>
                    </a:cubicBezTo>
                    <a:cubicBezTo>
                      <a:pt x="5734" y="8412"/>
                      <a:pt x="5450" y="8475"/>
                      <a:pt x="5198" y="8633"/>
                    </a:cubicBezTo>
                    <a:cubicBezTo>
                      <a:pt x="4789" y="8885"/>
                      <a:pt x="4411" y="9200"/>
                      <a:pt x="4096" y="9578"/>
                    </a:cubicBezTo>
                    <a:cubicBezTo>
                      <a:pt x="4064" y="9609"/>
                      <a:pt x="3938" y="9735"/>
                      <a:pt x="3812" y="9735"/>
                    </a:cubicBezTo>
                    <a:cubicBezTo>
                      <a:pt x="3655" y="9735"/>
                      <a:pt x="3592" y="9672"/>
                      <a:pt x="3560" y="9578"/>
                    </a:cubicBezTo>
                    <a:cubicBezTo>
                      <a:pt x="3088" y="8948"/>
                      <a:pt x="2426" y="8507"/>
                      <a:pt x="1670" y="8349"/>
                    </a:cubicBezTo>
                    <a:cubicBezTo>
                      <a:pt x="1544" y="8318"/>
                      <a:pt x="1386" y="8192"/>
                      <a:pt x="1386" y="8003"/>
                    </a:cubicBezTo>
                    <a:cubicBezTo>
                      <a:pt x="1386" y="7814"/>
                      <a:pt x="1544" y="7656"/>
                      <a:pt x="1733" y="7656"/>
                    </a:cubicBezTo>
                    <a:lnTo>
                      <a:pt x="2835" y="7656"/>
                    </a:lnTo>
                    <a:cubicBezTo>
                      <a:pt x="2993" y="8034"/>
                      <a:pt x="3371" y="8349"/>
                      <a:pt x="3844" y="8349"/>
                    </a:cubicBezTo>
                    <a:cubicBezTo>
                      <a:pt x="4316" y="8349"/>
                      <a:pt x="4663" y="8097"/>
                      <a:pt x="4820" y="7656"/>
                    </a:cubicBezTo>
                    <a:close/>
                    <a:moveTo>
                      <a:pt x="3812" y="0"/>
                    </a:moveTo>
                    <a:cubicBezTo>
                      <a:pt x="3371" y="0"/>
                      <a:pt x="2993" y="284"/>
                      <a:pt x="2835" y="725"/>
                    </a:cubicBezTo>
                    <a:lnTo>
                      <a:pt x="1386" y="725"/>
                    </a:lnTo>
                    <a:cubicBezTo>
                      <a:pt x="630" y="725"/>
                      <a:pt x="0" y="1355"/>
                      <a:pt x="0" y="2111"/>
                    </a:cubicBezTo>
                    <a:cubicBezTo>
                      <a:pt x="0" y="2489"/>
                      <a:pt x="158" y="2804"/>
                      <a:pt x="410" y="3088"/>
                    </a:cubicBezTo>
                    <a:cubicBezTo>
                      <a:pt x="378" y="3214"/>
                      <a:pt x="315" y="3340"/>
                      <a:pt x="315" y="3466"/>
                    </a:cubicBezTo>
                    <a:cubicBezTo>
                      <a:pt x="315" y="3876"/>
                      <a:pt x="473" y="4191"/>
                      <a:pt x="725" y="4474"/>
                    </a:cubicBezTo>
                    <a:cubicBezTo>
                      <a:pt x="693" y="4569"/>
                      <a:pt x="630" y="4726"/>
                      <a:pt x="630" y="4852"/>
                    </a:cubicBezTo>
                    <a:cubicBezTo>
                      <a:pt x="630" y="5608"/>
                      <a:pt x="1260" y="6238"/>
                      <a:pt x="2016" y="6238"/>
                    </a:cubicBezTo>
                    <a:cubicBezTo>
                      <a:pt x="2205" y="6238"/>
                      <a:pt x="2363" y="6081"/>
                      <a:pt x="2363" y="5892"/>
                    </a:cubicBezTo>
                    <a:cubicBezTo>
                      <a:pt x="2363" y="5671"/>
                      <a:pt x="2205" y="5514"/>
                      <a:pt x="2016" y="5514"/>
                    </a:cubicBezTo>
                    <a:cubicBezTo>
                      <a:pt x="1638" y="5514"/>
                      <a:pt x="1323" y="5199"/>
                      <a:pt x="1323" y="4821"/>
                    </a:cubicBezTo>
                    <a:cubicBezTo>
                      <a:pt x="1323" y="4411"/>
                      <a:pt x="1638" y="4096"/>
                      <a:pt x="2016" y="4096"/>
                    </a:cubicBezTo>
                    <a:lnTo>
                      <a:pt x="2741" y="4096"/>
                    </a:lnTo>
                    <a:lnTo>
                      <a:pt x="2741" y="6869"/>
                    </a:lnTo>
                    <a:lnTo>
                      <a:pt x="1701" y="6869"/>
                    </a:lnTo>
                    <a:cubicBezTo>
                      <a:pt x="1103" y="6869"/>
                      <a:pt x="693" y="7341"/>
                      <a:pt x="693" y="7877"/>
                    </a:cubicBezTo>
                    <a:cubicBezTo>
                      <a:pt x="693" y="8349"/>
                      <a:pt x="1008" y="8759"/>
                      <a:pt x="1481" y="8916"/>
                    </a:cubicBezTo>
                    <a:cubicBezTo>
                      <a:pt x="2048" y="9074"/>
                      <a:pt x="2615" y="9420"/>
                      <a:pt x="2961" y="9893"/>
                    </a:cubicBezTo>
                    <a:cubicBezTo>
                      <a:pt x="3151" y="10177"/>
                      <a:pt x="3466" y="10334"/>
                      <a:pt x="3781" y="10334"/>
                    </a:cubicBezTo>
                    <a:cubicBezTo>
                      <a:pt x="4096" y="10334"/>
                      <a:pt x="4411" y="10177"/>
                      <a:pt x="4631" y="9924"/>
                    </a:cubicBezTo>
                    <a:cubicBezTo>
                      <a:pt x="4852" y="9609"/>
                      <a:pt x="5135" y="9389"/>
                      <a:pt x="5482" y="9168"/>
                    </a:cubicBezTo>
                    <a:cubicBezTo>
                      <a:pt x="5671" y="9074"/>
                      <a:pt x="5891" y="8979"/>
                      <a:pt x="6112" y="8948"/>
                    </a:cubicBezTo>
                    <a:cubicBezTo>
                      <a:pt x="6585" y="8822"/>
                      <a:pt x="6900" y="8444"/>
                      <a:pt x="6900" y="7971"/>
                    </a:cubicBezTo>
                    <a:cubicBezTo>
                      <a:pt x="6900" y="7373"/>
                      <a:pt x="6427" y="6932"/>
                      <a:pt x="5891" y="6932"/>
                    </a:cubicBezTo>
                    <a:lnTo>
                      <a:pt x="4852" y="6932"/>
                    </a:lnTo>
                    <a:lnTo>
                      <a:pt x="4852" y="4191"/>
                    </a:lnTo>
                    <a:lnTo>
                      <a:pt x="5576" y="4191"/>
                    </a:lnTo>
                    <a:cubicBezTo>
                      <a:pt x="5954" y="4191"/>
                      <a:pt x="6270" y="4506"/>
                      <a:pt x="6270" y="4884"/>
                    </a:cubicBezTo>
                    <a:cubicBezTo>
                      <a:pt x="6270" y="5293"/>
                      <a:pt x="5954" y="5608"/>
                      <a:pt x="5576" y="5608"/>
                    </a:cubicBezTo>
                    <a:cubicBezTo>
                      <a:pt x="5356" y="5608"/>
                      <a:pt x="5198" y="5766"/>
                      <a:pt x="5198" y="5955"/>
                    </a:cubicBezTo>
                    <a:cubicBezTo>
                      <a:pt x="5198" y="6144"/>
                      <a:pt x="5356" y="6301"/>
                      <a:pt x="5576" y="6301"/>
                    </a:cubicBezTo>
                    <a:cubicBezTo>
                      <a:pt x="6301" y="6301"/>
                      <a:pt x="6931" y="5671"/>
                      <a:pt x="6931" y="4915"/>
                    </a:cubicBezTo>
                    <a:cubicBezTo>
                      <a:pt x="6931" y="4758"/>
                      <a:pt x="6900" y="4663"/>
                      <a:pt x="6868" y="4537"/>
                    </a:cubicBezTo>
                    <a:cubicBezTo>
                      <a:pt x="7152" y="4254"/>
                      <a:pt x="7246" y="3939"/>
                      <a:pt x="7246" y="3561"/>
                    </a:cubicBezTo>
                    <a:cubicBezTo>
                      <a:pt x="7246" y="3403"/>
                      <a:pt x="7215" y="3277"/>
                      <a:pt x="7183" y="3151"/>
                    </a:cubicBezTo>
                    <a:cubicBezTo>
                      <a:pt x="7498" y="2836"/>
                      <a:pt x="7656" y="2489"/>
                      <a:pt x="7656" y="2111"/>
                    </a:cubicBezTo>
                    <a:cubicBezTo>
                      <a:pt x="7656" y="1355"/>
                      <a:pt x="7026" y="725"/>
                      <a:pt x="6270" y="725"/>
                    </a:cubicBezTo>
                    <a:lnTo>
                      <a:pt x="4820" y="725"/>
                    </a:lnTo>
                    <a:cubicBezTo>
                      <a:pt x="4663" y="316"/>
                      <a:pt x="4285" y="0"/>
                      <a:pt x="3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gef0a1ced0b_5_24"/>
              <p:cNvSpPr/>
              <p:nvPr/>
            </p:nvSpPr>
            <p:spPr>
              <a:xfrm>
                <a:off x="-23229150" y="2710600"/>
                <a:ext cx="296175" cy="296175"/>
              </a:xfrm>
              <a:custGeom>
                <a:rect b="b" l="l" r="r" t="t"/>
                <a:pathLst>
                  <a:path extrusionOk="0" h="11847" w="11847">
                    <a:moveTo>
                      <a:pt x="10775" y="693"/>
                    </a:moveTo>
                    <a:cubicBezTo>
                      <a:pt x="10996" y="693"/>
                      <a:pt x="11153" y="851"/>
                      <a:pt x="11153" y="1072"/>
                    </a:cubicBezTo>
                    <a:lnTo>
                      <a:pt x="11153" y="10775"/>
                    </a:lnTo>
                    <a:cubicBezTo>
                      <a:pt x="11153" y="10996"/>
                      <a:pt x="10996" y="11153"/>
                      <a:pt x="10775" y="11153"/>
                    </a:cubicBezTo>
                    <a:lnTo>
                      <a:pt x="1072" y="11153"/>
                    </a:lnTo>
                    <a:cubicBezTo>
                      <a:pt x="851" y="11153"/>
                      <a:pt x="694" y="10996"/>
                      <a:pt x="694" y="10775"/>
                    </a:cubicBezTo>
                    <a:lnTo>
                      <a:pt x="694" y="1072"/>
                    </a:lnTo>
                    <a:cubicBezTo>
                      <a:pt x="694" y="851"/>
                      <a:pt x="851" y="693"/>
                      <a:pt x="1072" y="693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lnTo>
                      <a:pt x="1" y="10775"/>
                    </a:lnTo>
                    <a:cubicBezTo>
                      <a:pt x="1" y="11374"/>
                      <a:pt x="473" y="11846"/>
                      <a:pt x="1072" y="11846"/>
                    </a:cubicBezTo>
                    <a:lnTo>
                      <a:pt x="10807" y="11846"/>
                    </a:lnTo>
                    <a:cubicBezTo>
                      <a:pt x="11374" y="11846"/>
                      <a:pt x="11847" y="11374"/>
                      <a:pt x="11847" y="10775"/>
                    </a:cubicBezTo>
                    <a:lnTo>
                      <a:pt x="11847" y="1072"/>
                    </a:lnTo>
                    <a:cubicBezTo>
                      <a:pt x="11847" y="473"/>
                      <a:pt x="11342" y="0"/>
                      <a:pt x="10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4" name="Google Shape;1464;gef0a1ced0b_5_24"/>
          <p:cNvGrpSpPr/>
          <p:nvPr/>
        </p:nvGrpSpPr>
        <p:grpSpPr>
          <a:xfrm>
            <a:off x="1763401" y="1746768"/>
            <a:ext cx="898717" cy="994608"/>
            <a:chOff x="2041677" y="2165800"/>
            <a:chExt cx="733647" cy="811925"/>
          </a:xfrm>
        </p:grpSpPr>
        <p:sp>
          <p:nvSpPr>
            <p:cNvPr id="1465" name="Google Shape;1465;gef0a1ced0b_5_24"/>
            <p:cNvSpPr/>
            <p:nvPr/>
          </p:nvSpPr>
          <p:spPr>
            <a:xfrm rot="10800000">
              <a:off x="2041677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ef0a1ced0b_5_24"/>
            <p:cNvSpPr/>
            <p:nvPr/>
          </p:nvSpPr>
          <p:spPr>
            <a:xfrm>
              <a:off x="2241492" y="2349107"/>
              <a:ext cx="334010" cy="335791"/>
            </a:xfrm>
            <a:custGeom>
              <a:rect b="b" l="l" r="r" t="t"/>
              <a:pathLst>
                <a:path extrusionOk="0" h="11878" w="11815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Google Shape;1467;gef0a1ced0b_5_24"/>
          <p:cNvGrpSpPr/>
          <p:nvPr/>
        </p:nvGrpSpPr>
        <p:grpSpPr>
          <a:xfrm>
            <a:off x="6481811" y="1746730"/>
            <a:ext cx="898644" cy="994527"/>
            <a:chOff x="6429728" y="2165800"/>
            <a:chExt cx="733647" cy="811925"/>
          </a:xfrm>
        </p:grpSpPr>
        <p:sp>
          <p:nvSpPr>
            <p:cNvPr id="1468" name="Google Shape;1468;gef0a1ced0b_5_24"/>
            <p:cNvSpPr/>
            <p:nvPr/>
          </p:nvSpPr>
          <p:spPr>
            <a:xfrm rot="10800000">
              <a:off x="6429728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9" name="Google Shape;1469;gef0a1ced0b_5_24"/>
            <p:cNvGrpSpPr/>
            <p:nvPr/>
          </p:nvGrpSpPr>
          <p:grpSpPr>
            <a:xfrm>
              <a:off x="6668759" y="2349103"/>
              <a:ext cx="255646" cy="335791"/>
              <a:chOff x="-23177950" y="2340425"/>
              <a:chExt cx="226075" cy="296950"/>
            </a:xfrm>
          </p:grpSpPr>
          <p:sp>
            <p:nvSpPr>
              <p:cNvPr id="1470" name="Google Shape;1470;gef0a1ced0b_5_24"/>
              <p:cNvSpPr/>
              <p:nvPr/>
            </p:nvSpPr>
            <p:spPr>
              <a:xfrm>
                <a:off x="-23177950" y="2340425"/>
                <a:ext cx="226075" cy="296950"/>
              </a:xfrm>
              <a:custGeom>
                <a:rect b="b" l="l" r="r" t="t"/>
                <a:pathLst>
                  <a:path extrusionOk="0" h="11878" w="9043">
                    <a:moveTo>
                      <a:pt x="1418" y="693"/>
                    </a:moveTo>
                    <a:lnTo>
                      <a:pt x="1418" y="1449"/>
                    </a:lnTo>
                    <a:cubicBezTo>
                      <a:pt x="1418" y="2048"/>
                      <a:pt x="1891" y="2457"/>
                      <a:pt x="2426" y="2457"/>
                    </a:cubicBezTo>
                    <a:lnTo>
                      <a:pt x="2804" y="2457"/>
                    </a:lnTo>
                    <a:cubicBezTo>
                      <a:pt x="2899" y="2457"/>
                      <a:pt x="2993" y="2426"/>
                      <a:pt x="3057" y="2300"/>
                    </a:cubicBezTo>
                    <a:cubicBezTo>
                      <a:pt x="3340" y="1953"/>
                      <a:pt x="3750" y="1764"/>
                      <a:pt x="4159" y="1764"/>
                    </a:cubicBezTo>
                    <a:cubicBezTo>
                      <a:pt x="6459" y="1764"/>
                      <a:pt x="8349" y="3623"/>
                      <a:pt x="8349" y="5923"/>
                    </a:cubicBezTo>
                    <a:cubicBezTo>
                      <a:pt x="8349" y="8254"/>
                      <a:pt x="6491" y="10113"/>
                      <a:pt x="4159" y="10113"/>
                    </a:cubicBezTo>
                    <a:cubicBezTo>
                      <a:pt x="3750" y="10113"/>
                      <a:pt x="3340" y="9924"/>
                      <a:pt x="3057" y="9578"/>
                    </a:cubicBezTo>
                    <a:cubicBezTo>
                      <a:pt x="2993" y="9483"/>
                      <a:pt x="2899" y="9389"/>
                      <a:pt x="2804" y="9389"/>
                    </a:cubicBezTo>
                    <a:lnTo>
                      <a:pt x="2426" y="9389"/>
                    </a:lnTo>
                    <a:cubicBezTo>
                      <a:pt x="1859" y="9389"/>
                      <a:pt x="1418" y="9861"/>
                      <a:pt x="1418" y="10428"/>
                    </a:cubicBezTo>
                    <a:lnTo>
                      <a:pt x="1418" y="11153"/>
                    </a:lnTo>
                    <a:lnTo>
                      <a:pt x="694" y="11153"/>
                    </a:lnTo>
                    <a:lnTo>
                      <a:pt x="694" y="10428"/>
                    </a:lnTo>
                    <a:cubicBezTo>
                      <a:pt x="694" y="9483"/>
                      <a:pt x="1481" y="8695"/>
                      <a:pt x="2426" y="8695"/>
                    </a:cubicBezTo>
                    <a:lnTo>
                      <a:pt x="2489" y="8695"/>
                    </a:lnTo>
                    <a:cubicBezTo>
                      <a:pt x="2647" y="8695"/>
                      <a:pt x="2804" y="8569"/>
                      <a:pt x="2836" y="8412"/>
                    </a:cubicBezTo>
                    <a:cubicBezTo>
                      <a:pt x="2962" y="7782"/>
                      <a:pt x="3529" y="7309"/>
                      <a:pt x="4222" y="7309"/>
                    </a:cubicBezTo>
                    <a:cubicBezTo>
                      <a:pt x="4947" y="7309"/>
                      <a:pt x="5577" y="6679"/>
                      <a:pt x="5577" y="5923"/>
                    </a:cubicBezTo>
                    <a:cubicBezTo>
                      <a:pt x="5577" y="5198"/>
                      <a:pt x="4947" y="4568"/>
                      <a:pt x="4222" y="4568"/>
                    </a:cubicBezTo>
                    <a:cubicBezTo>
                      <a:pt x="3529" y="4568"/>
                      <a:pt x="2993" y="4096"/>
                      <a:pt x="2836" y="3466"/>
                    </a:cubicBezTo>
                    <a:cubicBezTo>
                      <a:pt x="2804" y="3308"/>
                      <a:pt x="2678" y="3182"/>
                      <a:pt x="2489" y="3182"/>
                    </a:cubicBezTo>
                    <a:lnTo>
                      <a:pt x="2426" y="3182"/>
                    </a:lnTo>
                    <a:cubicBezTo>
                      <a:pt x="1481" y="3182"/>
                      <a:pt x="694" y="2394"/>
                      <a:pt x="694" y="1449"/>
                    </a:cubicBezTo>
                    <a:lnTo>
                      <a:pt x="694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49"/>
                    </a:lnTo>
                    <a:cubicBezTo>
                      <a:pt x="1" y="2710"/>
                      <a:pt x="977" y="3749"/>
                      <a:pt x="2206" y="3844"/>
                    </a:cubicBezTo>
                    <a:cubicBezTo>
                      <a:pt x="2489" y="4694"/>
                      <a:pt x="3277" y="5261"/>
                      <a:pt x="4159" y="5261"/>
                    </a:cubicBezTo>
                    <a:cubicBezTo>
                      <a:pt x="4569" y="5261"/>
                      <a:pt x="4884" y="5576"/>
                      <a:pt x="4884" y="5986"/>
                    </a:cubicBezTo>
                    <a:cubicBezTo>
                      <a:pt x="4884" y="6364"/>
                      <a:pt x="4569" y="6679"/>
                      <a:pt x="4159" y="6679"/>
                    </a:cubicBezTo>
                    <a:cubicBezTo>
                      <a:pt x="3277" y="6679"/>
                      <a:pt x="2489" y="7278"/>
                      <a:pt x="2206" y="8097"/>
                    </a:cubicBezTo>
                    <a:cubicBezTo>
                      <a:pt x="977" y="8223"/>
                      <a:pt x="1" y="9263"/>
                      <a:pt x="1" y="10523"/>
                    </a:cubicBezTo>
                    <a:lnTo>
                      <a:pt x="1" y="11531"/>
                    </a:lnTo>
                    <a:cubicBezTo>
                      <a:pt x="1" y="11720"/>
                      <a:pt x="158" y="11877"/>
                      <a:pt x="347" y="11877"/>
                    </a:cubicBezTo>
                    <a:lnTo>
                      <a:pt x="1733" y="11877"/>
                    </a:lnTo>
                    <a:cubicBezTo>
                      <a:pt x="1922" y="11877"/>
                      <a:pt x="2080" y="11720"/>
                      <a:pt x="2080" y="11531"/>
                    </a:cubicBezTo>
                    <a:lnTo>
                      <a:pt x="2080" y="10523"/>
                    </a:lnTo>
                    <a:cubicBezTo>
                      <a:pt x="2080" y="10302"/>
                      <a:pt x="2237" y="10145"/>
                      <a:pt x="2426" y="10145"/>
                    </a:cubicBezTo>
                    <a:lnTo>
                      <a:pt x="2647" y="10145"/>
                    </a:lnTo>
                    <a:cubicBezTo>
                      <a:pt x="3025" y="10586"/>
                      <a:pt x="3592" y="10869"/>
                      <a:pt x="4159" y="10869"/>
                    </a:cubicBezTo>
                    <a:cubicBezTo>
                      <a:pt x="6837" y="10869"/>
                      <a:pt x="9011" y="8695"/>
                      <a:pt x="9011" y="6018"/>
                    </a:cubicBezTo>
                    <a:cubicBezTo>
                      <a:pt x="9042" y="3277"/>
                      <a:pt x="6837" y="1103"/>
                      <a:pt x="4159" y="1103"/>
                    </a:cubicBezTo>
                    <a:cubicBezTo>
                      <a:pt x="3592" y="1103"/>
                      <a:pt x="3025" y="1323"/>
                      <a:pt x="2647" y="1796"/>
                    </a:cubicBezTo>
                    <a:lnTo>
                      <a:pt x="2426" y="1796"/>
                    </a:lnTo>
                    <a:cubicBezTo>
                      <a:pt x="2237" y="1796"/>
                      <a:pt x="2080" y="1638"/>
                      <a:pt x="2080" y="1449"/>
                    </a:cubicBez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gef0a1ced0b_5_24"/>
              <p:cNvSpPr/>
              <p:nvPr/>
            </p:nvSpPr>
            <p:spPr>
              <a:xfrm>
                <a:off x="-23081850" y="2425475"/>
                <a:ext cx="96100" cy="151250"/>
              </a:xfrm>
              <a:custGeom>
                <a:rect b="b" l="l" r="r" t="t"/>
                <a:pathLst>
                  <a:path extrusionOk="0" h="6050" w="3844">
                    <a:moveTo>
                      <a:pt x="2568" y="1"/>
                    </a:moveTo>
                    <a:cubicBezTo>
                      <a:pt x="2481" y="1"/>
                      <a:pt x="2395" y="32"/>
                      <a:pt x="2332" y="95"/>
                    </a:cubicBezTo>
                    <a:cubicBezTo>
                      <a:pt x="2205" y="221"/>
                      <a:pt x="2205" y="442"/>
                      <a:pt x="2332" y="568"/>
                    </a:cubicBezTo>
                    <a:cubicBezTo>
                      <a:pt x="2867" y="1072"/>
                      <a:pt x="3151" y="1796"/>
                      <a:pt x="3151" y="2553"/>
                    </a:cubicBezTo>
                    <a:cubicBezTo>
                      <a:pt x="3151" y="3277"/>
                      <a:pt x="2899" y="3970"/>
                      <a:pt x="2332" y="4506"/>
                    </a:cubicBezTo>
                    <a:cubicBezTo>
                      <a:pt x="1827" y="5010"/>
                      <a:pt x="1134" y="5325"/>
                      <a:pt x="378" y="5325"/>
                    </a:cubicBezTo>
                    <a:cubicBezTo>
                      <a:pt x="189" y="5325"/>
                      <a:pt x="0" y="5482"/>
                      <a:pt x="0" y="5703"/>
                    </a:cubicBezTo>
                    <a:cubicBezTo>
                      <a:pt x="0" y="5892"/>
                      <a:pt x="189" y="6050"/>
                      <a:pt x="378" y="6050"/>
                    </a:cubicBezTo>
                    <a:cubicBezTo>
                      <a:pt x="1292" y="6050"/>
                      <a:pt x="2174" y="5703"/>
                      <a:pt x="2804" y="5010"/>
                    </a:cubicBezTo>
                    <a:cubicBezTo>
                      <a:pt x="3466" y="4348"/>
                      <a:pt x="3844" y="3498"/>
                      <a:pt x="3844" y="2584"/>
                    </a:cubicBezTo>
                    <a:cubicBezTo>
                      <a:pt x="3844" y="1670"/>
                      <a:pt x="3434" y="757"/>
                      <a:pt x="2804" y="95"/>
                    </a:cubicBezTo>
                    <a:cubicBezTo>
                      <a:pt x="2741" y="32"/>
                      <a:pt x="2654" y="1"/>
                      <a:pt x="2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271" y="2632310"/>
            <a:ext cx="2113705" cy="14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9279" y="1083509"/>
            <a:ext cx="2113691" cy="14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8"/>
          <p:cNvSpPr/>
          <p:nvPr/>
        </p:nvSpPr>
        <p:spPr>
          <a:xfrm>
            <a:off x="711700" y="1066350"/>
            <a:ext cx="4159200" cy="3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0" name="Google Shape;1480;p8"/>
          <p:cNvSpPr txBox="1"/>
          <p:nvPr>
            <p:ph idx="1" type="subTitle"/>
          </p:nvPr>
        </p:nvSpPr>
        <p:spPr>
          <a:xfrm>
            <a:off x="989346" y="1365449"/>
            <a:ext cx="36039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600"/>
              <a:t>A patient-oriented website/mobile app that allows patients to store their own medical records online, and this app supports patients to share their medical records between different hospitals with information privacy protection.</a:t>
            </a:r>
            <a:endParaRPr sz="1600"/>
          </a:p>
        </p:txBody>
      </p:sp>
      <p:sp>
        <p:nvSpPr>
          <p:cNvPr id="1481" name="Google Shape;1481;p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/>
              <a:t>Concept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3"/>
          <p:cNvSpPr txBox="1"/>
          <p:nvPr/>
        </p:nvSpPr>
        <p:spPr>
          <a:xfrm>
            <a:off x="2435050" y="1343125"/>
            <a:ext cx="24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Allergy and Medications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87" name="Google Shape;1487;p13"/>
          <p:cNvSpPr txBox="1"/>
          <p:nvPr/>
        </p:nvSpPr>
        <p:spPr>
          <a:xfrm>
            <a:off x="4318813" y="1343125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Health Management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88" name="Google Shape;1488;p13"/>
          <p:cNvSpPr txBox="1"/>
          <p:nvPr/>
        </p:nvSpPr>
        <p:spPr>
          <a:xfrm>
            <a:off x="607028" y="4097450"/>
            <a:ext cx="24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The user consent to transmit the information to the doctor they made an appointment</a:t>
            </a:r>
            <a:endParaRPr b="0" i="0" sz="1200" u="none" cap="none" strike="noStrike">
              <a:solidFill>
                <a:srgbClr val="000000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89" name="Google Shape;1489;p13"/>
          <p:cNvSpPr txBox="1"/>
          <p:nvPr/>
        </p:nvSpPr>
        <p:spPr>
          <a:xfrm>
            <a:off x="1553930" y="3810775"/>
            <a:ext cx="25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Sharing of health records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90" name="Google Shape;1490;p13"/>
          <p:cNvSpPr txBox="1"/>
          <p:nvPr/>
        </p:nvSpPr>
        <p:spPr>
          <a:xfrm>
            <a:off x="392850" y="1343130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Medical record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1491" name="Google Shape;1491;p13"/>
          <p:cNvGrpSpPr/>
          <p:nvPr/>
        </p:nvGrpSpPr>
        <p:grpSpPr>
          <a:xfrm>
            <a:off x="5623821" y="2586925"/>
            <a:ext cx="308171" cy="332257"/>
            <a:chOff x="-28461325" y="2701925"/>
            <a:chExt cx="272525" cy="293825"/>
          </a:xfrm>
        </p:grpSpPr>
        <p:sp>
          <p:nvSpPr>
            <p:cNvPr id="1492" name="Google Shape;1492;p13"/>
            <p:cNvSpPr/>
            <p:nvPr/>
          </p:nvSpPr>
          <p:spPr>
            <a:xfrm>
              <a:off x="-28427475" y="2789200"/>
              <a:ext cx="54375" cy="80525"/>
            </a:xfrm>
            <a:custGeom>
              <a:rect b="b" l="l" r="r" t="t"/>
              <a:pathLst>
                <a:path extrusionOk="0" h="3221" w="2175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-28362875" y="2824025"/>
              <a:ext cx="124475" cy="103200"/>
            </a:xfrm>
            <a:custGeom>
              <a:rect b="b" l="l" r="r" t="t"/>
              <a:pathLst>
                <a:path extrusionOk="0" h="4128" w="4979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-28461325" y="2701925"/>
              <a:ext cx="272525" cy="293825"/>
            </a:xfrm>
            <a:custGeom>
              <a:rect b="b" l="l" r="r" t="t"/>
              <a:pathLst>
                <a:path extrusionOk="0" h="11753" w="10901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13"/>
          <p:cNvGrpSpPr/>
          <p:nvPr/>
        </p:nvGrpSpPr>
        <p:grpSpPr>
          <a:xfrm>
            <a:off x="2740514" y="3476736"/>
            <a:ext cx="334915" cy="334038"/>
            <a:chOff x="-24709875" y="1970225"/>
            <a:chExt cx="296175" cy="295400"/>
          </a:xfrm>
        </p:grpSpPr>
        <p:sp>
          <p:nvSpPr>
            <p:cNvPr id="1496" name="Google Shape;1496;p13"/>
            <p:cNvSpPr/>
            <p:nvPr/>
          </p:nvSpPr>
          <p:spPr>
            <a:xfrm>
              <a:off x="-24709875" y="197022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-24639775" y="20923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13"/>
          <p:cNvGrpSpPr/>
          <p:nvPr/>
        </p:nvGrpSpPr>
        <p:grpSpPr>
          <a:xfrm>
            <a:off x="3316619" y="2630796"/>
            <a:ext cx="274360" cy="334886"/>
            <a:chOff x="-24683100" y="2340425"/>
            <a:chExt cx="242625" cy="296150"/>
          </a:xfrm>
        </p:grpSpPr>
        <p:sp>
          <p:nvSpPr>
            <p:cNvPr id="1499" name="Google Shape;1499;p13"/>
            <p:cNvSpPr/>
            <p:nvPr/>
          </p:nvSpPr>
          <p:spPr>
            <a:xfrm>
              <a:off x="-24683100" y="2392400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-24649225" y="2541250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-24544475" y="2340425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-24501150" y="2375075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13"/>
          <p:cNvGrpSpPr/>
          <p:nvPr/>
        </p:nvGrpSpPr>
        <p:grpSpPr>
          <a:xfrm>
            <a:off x="1218126" y="2630780"/>
            <a:ext cx="335791" cy="334915"/>
            <a:chOff x="-27358650" y="1961575"/>
            <a:chExt cx="296950" cy="296175"/>
          </a:xfrm>
        </p:grpSpPr>
        <p:sp>
          <p:nvSpPr>
            <p:cNvPr id="1504" name="Google Shape;1504;p13"/>
            <p:cNvSpPr/>
            <p:nvPr/>
          </p:nvSpPr>
          <p:spPr>
            <a:xfrm>
              <a:off x="-27358650" y="1961575"/>
              <a:ext cx="296950" cy="296175"/>
            </a:xfrm>
            <a:custGeom>
              <a:rect b="b" l="l" r="r" t="t"/>
              <a:pathLst>
                <a:path extrusionOk="0" h="11847" w="11878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-27246025" y="21521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6" name="Google Shape;1506;p13"/>
          <p:cNvSpPr/>
          <p:nvPr/>
        </p:nvSpPr>
        <p:spPr>
          <a:xfrm>
            <a:off x="7226545" y="3545782"/>
            <a:ext cx="334010" cy="334010"/>
          </a:xfrm>
          <a:custGeom>
            <a:rect b="b" l="l" r="r" t="t"/>
            <a:pathLst>
              <a:path extrusionOk="0" h="11815" w="11815">
                <a:moveTo>
                  <a:pt x="6270" y="662"/>
                </a:moveTo>
                <a:lnTo>
                  <a:pt x="6270" y="2048"/>
                </a:lnTo>
                <a:cubicBezTo>
                  <a:pt x="6270" y="2678"/>
                  <a:pt x="6616" y="3245"/>
                  <a:pt x="7247" y="3497"/>
                </a:cubicBezTo>
                <a:cubicBezTo>
                  <a:pt x="7467" y="3623"/>
                  <a:pt x="7625" y="3875"/>
                  <a:pt x="7625" y="4127"/>
                </a:cubicBezTo>
                <a:cubicBezTo>
                  <a:pt x="7625" y="4537"/>
                  <a:pt x="7310" y="4852"/>
                  <a:pt x="6931" y="4852"/>
                </a:cubicBezTo>
                <a:cubicBezTo>
                  <a:pt x="6711" y="4852"/>
                  <a:pt x="6522" y="4758"/>
                  <a:pt x="6396" y="4600"/>
                </a:cubicBezTo>
                <a:cubicBezTo>
                  <a:pt x="6301" y="4443"/>
                  <a:pt x="6081" y="4380"/>
                  <a:pt x="5892" y="4380"/>
                </a:cubicBezTo>
                <a:cubicBezTo>
                  <a:pt x="5703" y="4380"/>
                  <a:pt x="5514" y="4443"/>
                  <a:pt x="5388" y="4600"/>
                </a:cubicBezTo>
                <a:cubicBezTo>
                  <a:pt x="5262" y="4758"/>
                  <a:pt x="5073" y="4852"/>
                  <a:pt x="4884" y="4852"/>
                </a:cubicBezTo>
                <a:cubicBezTo>
                  <a:pt x="4663" y="4852"/>
                  <a:pt x="4474" y="4758"/>
                  <a:pt x="4348" y="4600"/>
                </a:cubicBezTo>
                <a:cubicBezTo>
                  <a:pt x="4254" y="4443"/>
                  <a:pt x="4159" y="4285"/>
                  <a:pt x="4159" y="4096"/>
                </a:cubicBezTo>
                <a:cubicBezTo>
                  <a:pt x="4159" y="3875"/>
                  <a:pt x="4348" y="3623"/>
                  <a:pt x="4600" y="3497"/>
                </a:cubicBezTo>
                <a:cubicBezTo>
                  <a:pt x="5136" y="3277"/>
                  <a:pt x="5545" y="2647"/>
                  <a:pt x="5545" y="1922"/>
                </a:cubicBezTo>
                <a:lnTo>
                  <a:pt x="5545" y="662"/>
                </a:lnTo>
                <a:close/>
                <a:moveTo>
                  <a:pt x="6963" y="788"/>
                </a:moveTo>
                <a:cubicBezTo>
                  <a:pt x="7940" y="977"/>
                  <a:pt x="8885" y="1513"/>
                  <a:pt x="9609" y="2206"/>
                </a:cubicBezTo>
                <a:cubicBezTo>
                  <a:pt x="10586" y="3182"/>
                  <a:pt x="11153" y="4506"/>
                  <a:pt x="11153" y="5923"/>
                </a:cubicBezTo>
                <a:cubicBezTo>
                  <a:pt x="11122" y="7278"/>
                  <a:pt x="10586" y="8633"/>
                  <a:pt x="9609" y="9609"/>
                </a:cubicBezTo>
                <a:cubicBezTo>
                  <a:pt x="8853" y="10365"/>
                  <a:pt x="7940" y="10838"/>
                  <a:pt x="6963" y="11027"/>
                </a:cubicBezTo>
                <a:lnTo>
                  <a:pt x="6963" y="9735"/>
                </a:lnTo>
                <a:cubicBezTo>
                  <a:pt x="6963" y="9357"/>
                  <a:pt x="7215" y="9074"/>
                  <a:pt x="7562" y="8916"/>
                </a:cubicBezTo>
                <a:cubicBezTo>
                  <a:pt x="8034" y="8664"/>
                  <a:pt x="8349" y="8192"/>
                  <a:pt x="8349" y="7656"/>
                </a:cubicBezTo>
                <a:cubicBezTo>
                  <a:pt x="8349" y="6900"/>
                  <a:pt x="7719" y="6270"/>
                  <a:pt x="6963" y="6270"/>
                </a:cubicBezTo>
                <a:cubicBezTo>
                  <a:pt x="6585" y="6270"/>
                  <a:pt x="6175" y="6427"/>
                  <a:pt x="5955" y="6742"/>
                </a:cubicBezTo>
                <a:cubicBezTo>
                  <a:pt x="5671" y="6427"/>
                  <a:pt x="5325" y="6270"/>
                  <a:pt x="4915" y="6270"/>
                </a:cubicBezTo>
                <a:cubicBezTo>
                  <a:pt x="4537" y="6270"/>
                  <a:pt x="4159" y="6427"/>
                  <a:pt x="3907" y="6711"/>
                </a:cubicBezTo>
                <a:cubicBezTo>
                  <a:pt x="3623" y="6963"/>
                  <a:pt x="3497" y="7372"/>
                  <a:pt x="3529" y="7751"/>
                </a:cubicBezTo>
                <a:cubicBezTo>
                  <a:pt x="3592" y="8286"/>
                  <a:pt x="3907" y="8696"/>
                  <a:pt x="4380" y="8948"/>
                </a:cubicBezTo>
                <a:cubicBezTo>
                  <a:pt x="4695" y="9105"/>
                  <a:pt x="4915" y="9483"/>
                  <a:pt x="4915" y="9924"/>
                </a:cubicBezTo>
                <a:lnTo>
                  <a:pt x="4915" y="11059"/>
                </a:lnTo>
                <a:cubicBezTo>
                  <a:pt x="3939" y="10870"/>
                  <a:pt x="2993" y="10365"/>
                  <a:pt x="2269" y="9641"/>
                </a:cubicBezTo>
                <a:cubicBezTo>
                  <a:pt x="1292" y="8664"/>
                  <a:pt x="757" y="7372"/>
                  <a:pt x="757" y="5955"/>
                </a:cubicBezTo>
                <a:cubicBezTo>
                  <a:pt x="757" y="4569"/>
                  <a:pt x="1292" y="3214"/>
                  <a:pt x="2269" y="2237"/>
                </a:cubicBezTo>
                <a:cubicBezTo>
                  <a:pt x="3025" y="1481"/>
                  <a:pt x="3939" y="1040"/>
                  <a:pt x="4915" y="819"/>
                </a:cubicBezTo>
                <a:lnTo>
                  <a:pt x="4915" y="1985"/>
                </a:lnTo>
                <a:cubicBezTo>
                  <a:pt x="4915" y="2395"/>
                  <a:pt x="4695" y="2804"/>
                  <a:pt x="4380" y="2962"/>
                </a:cubicBezTo>
                <a:cubicBezTo>
                  <a:pt x="3907" y="3151"/>
                  <a:pt x="3592" y="3623"/>
                  <a:pt x="3529" y="4127"/>
                </a:cubicBezTo>
                <a:cubicBezTo>
                  <a:pt x="3497" y="4537"/>
                  <a:pt x="3655" y="4884"/>
                  <a:pt x="3907" y="5199"/>
                </a:cubicBezTo>
                <a:cubicBezTo>
                  <a:pt x="4159" y="5482"/>
                  <a:pt x="4537" y="5640"/>
                  <a:pt x="4915" y="5640"/>
                </a:cubicBezTo>
                <a:cubicBezTo>
                  <a:pt x="5325" y="5640"/>
                  <a:pt x="5703" y="5482"/>
                  <a:pt x="5955" y="5167"/>
                </a:cubicBezTo>
                <a:cubicBezTo>
                  <a:pt x="6207" y="5482"/>
                  <a:pt x="6585" y="5640"/>
                  <a:pt x="6963" y="5640"/>
                </a:cubicBezTo>
                <a:cubicBezTo>
                  <a:pt x="7719" y="5640"/>
                  <a:pt x="8349" y="5010"/>
                  <a:pt x="8349" y="4253"/>
                </a:cubicBezTo>
                <a:cubicBezTo>
                  <a:pt x="8349" y="3749"/>
                  <a:pt x="8034" y="3245"/>
                  <a:pt x="7562" y="2993"/>
                </a:cubicBezTo>
                <a:cubicBezTo>
                  <a:pt x="7152" y="2804"/>
                  <a:pt x="6963" y="2489"/>
                  <a:pt x="6963" y="2174"/>
                </a:cubicBezTo>
                <a:lnTo>
                  <a:pt x="6963" y="788"/>
                </a:lnTo>
                <a:close/>
                <a:moveTo>
                  <a:pt x="6931" y="6900"/>
                </a:moveTo>
                <a:cubicBezTo>
                  <a:pt x="7310" y="6900"/>
                  <a:pt x="7625" y="7215"/>
                  <a:pt x="7625" y="7593"/>
                </a:cubicBezTo>
                <a:cubicBezTo>
                  <a:pt x="7625" y="7877"/>
                  <a:pt x="7467" y="8129"/>
                  <a:pt x="7247" y="8223"/>
                </a:cubicBezTo>
                <a:cubicBezTo>
                  <a:pt x="6616" y="8538"/>
                  <a:pt x="6270" y="9105"/>
                  <a:pt x="6270" y="9735"/>
                </a:cubicBezTo>
                <a:lnTo>
                  <a:pt x="6270" y="11090"/>
                </a:lnTo>
                <a:lnTo>
                  <a:pt x="5545" y="11090"/>
                </a:lnTo>
                <a:lnTo>
                  <a:pt x="5545" y="9861"/>
                </a:lnTo>
                <a:cubicBezTo>
                  <a:pt x="5545" y="9137"/>
                  <a:pt x="5136" y="8507"/>
                  <a:pt x="4600" y="8223"/>
                </a:cubicBezTo>
                <a:cubicBezTo>
                  <a:pt x="4348" y="8129"/>
                  <a:pt x="4191" y="7877"/>
                  <a:pt x="4159" y="7656"/>
                </a:cubicBezTo>
                <a:cubicBezTo>
                  <a:pt x="4159" y="7435"/>
                  <a:pt x="4191" y="7246"/>
                  <a:pt x="4348" y="7120"/>
                </a:cubicBezTo>
                <a:cubicBezTo>
                  <a:pt x="4474" y="6963"/>
                  <a:pt x="4695" y="6900"/>
                  <a:pt x="4884" y="6900"/>
                </a:cubicBezTo>
                <a:cubicBezTo>
                  <a:pt x="5073" y="6900"/>
                  <a:pt x="5262" y="6963"/>
                  <a:pt x="5388" y="7120"/>
                </a:cubicBezTo>
                <a:cubicBezTo>
                  <a:pt x="5514" y="7278"/>
                  <a:pt x="5703" y="7372"/>
                  <a:pt x="5892" y="7372"/>
                </a:cubicBezTo>
                <a:cubicBezTo>
                  <a:pt x="6112" y="7372"/>
                  <a:pt x="6301" y="7278"/>
                  <a:pt x="6427" y="7120"/>
                </a:cubicBezTo>
                <a:cubicBezTo>
                  <a:pt x="6522" y="6963"/>
                  <a:pt x="6742" y="6900"/>
                  <a:pt x="6931" y="6900"/>
                </a:cubicBezTo>
                <a:close/>
                <a:moveTo>
                  <a:pt x="5892" y="0"/>
                </a:moveTo>
                <a:cubicBezTo>
                  <a:pt x="4317" y="0"/>
                  <a:pt x="2836" y="630"/>
                  <a:pt x="1733" y="1733"/>
                </a:cubicBezTo>
                <a:cubicBezTo>
                  <a:pt x="630" y="2836"/>
                  <a:pt x="0" y="4348"/>
                  <a:pt x="0" y="5923"/>
                </a:cubicBezTo>
                <a:cubicBezTo>
                  <a:pt x="0" y="7498"/>
                  <a:pt x="630" y="8979"/>
                  <a:pt x="1733" y="10082"/>
                </a:cubicBezTo>
                <a:cubicBezTo>
                  <a:pt x="2836" y="11185"/>
                  <a:pt x="4317" y="11815"/>
                  <a:pt x="5892" y="11815"/>
                </a:cubicBezTo>
                <a:cubicBezTo>
                  <a:pt x="7467" y="11815"/>
                  <a:pt x="8979" y="11185"/>
                  <a:pt x="10082" y="10082"/>
                </a:cubicBezTo>
                <a:cubicBezTo>
                  <a:pt x="11185" y="8979"/>
                  <a:pt x="11815" y="7498"/>
                  <a:pt x="11815" y="5923"/>
                </a:cubicBezTo>
                <a:cubicBezTo>
                  <a:pt x="11815" y="4348"/>
                  <a:pt x="11216" y="2836"/>
                  <a:pt x="10082" y="1733"/>
                </a:cubicBezTo>
                <a:cubicBezTo>
                  <a:pt x="8979" y="630"/>
                  <a:pt x="7467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1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8" name="Google Shape;1508;p1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/>
              <a:t>Initial Design</a:t>
            </a:r>
            <a:endParaRPr sz="3000"/>
          </a:p>
        </p:txBody>
      </p:sp>
      <p:sp>
        <p:nvSpPr>
          <p:cNvPr id="1509" name="Google Shape;1509;p13"/>
          <p:cNvSpPr txBox="1"/>
          <p:nvPr/>
        </p:nvSpPr>
        <p:spPr>
          <a:xfrm>
            <a:off x="6874700" y="854550"/>
            <a:ext cx="20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Find nearby hospitals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1510" name="Google Shape;1510;p13"/>
          <p:cNvGrpSpPr/>
          <p:nvPr/>
        </p:nvGrpSpPr>
        <p:grpSpPr>
          <a:xfrm>
            <a:off x="7820969" y="2607859"/>
            <a:ext cx="274366" cy="290388"/>
            <a:chOff x="1516475" y="238075"/>
            <a:chExt cx="424650" cy="483175"/>
          </a:xfrm>
        </p:grpSpPr>
        <p:sp>
          <p:nvSpPr>
            <p:cNvPr id="1511" name="Google Shape;1511;p13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513" name="Google Shape;1513;p13"/>
          <p:cNvSpPr txBox="1"/>
          <p:nvPr/>
        </p:nvSpPr>
        <p:spPr>
          <a:xfrm>
            <a:off x="6027381" y="3918025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>
                <a:solidFill>
                  <a:srgbClr val="0B5394"/>
                </a:solidFill>
                <a:latin typeface="Quattrocento"/>
                <a:ea typeface="Quattrocento"/>
                <a:cs typeface="Quattrocento"/>
                <a:sym typeface="Quattrocento"/>
              </a:rPr>
              <a:t>Online communication</a:t>
            </a:r>
            <a:endParaRPr b="0" i="0" u="none" cap="none" strike="noStrike">
              <a:solidFill>
                <a:srgbClr val="0B5394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14" name="Google Shape;1514;p13"/>
          <p:cNvSpPr txBox="1"/>
          <p:nvPr/>
        </p:nvSpPr>
        <p:spPr>
          <a:xfrm>
            <a:off x="2554741" y="1721468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Drug allergy and adverse drug reaction record</a:t>
            </a:r>
            <a:endParaRPr sz="12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Medication &amp; dosage instruction</a:t>
            </a:r>
            <a:endParaRPr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15" name="Google Shape;1515;p13"/>
          <p:cNvSpPr txBox="1"/>
          <p:nvPr/>
        </p:nvSpPr>
        <p:spPr>
          <a:xfrm>
            <a:off x="4824654" y="1721480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Detailed record of Blood Pressure, Heart Rate and Blood Glucose</a:t>
            </a:r>
            <a:endParaRPr b="0" i="0" sz="1200" u="none" cap="none" strike="noStrike">
              <a:solidFill>
                <a:srgbClr val="000000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16" name="Google Shape;1516;p13"/>
          <p:cNvSpPr txBox="1"/>
          <p:nvPr/>
        </p:nvSpPr>
        <p:spPr>
          <a:xfrm>
            <a:off x="3075425" y="4097450"/>
            <a:ext cx="27933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Create a seamless connection with healthcare providers, enabling more efficient and quality healthcare services</a:t>
            </a:r>
            <a:endParaRPr b="0" i="0" sz="1200" u="none" cap="none" strike="noStrike">
              <a:solidFill>
                <a:srgbClr val="000000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17" name="Google Shape;1517;p13"/>
          <p:cNvSpPr txBox="1"/>
          <p:nvPr/>
        </p:nvSpPr>
        <p:spPr>
          <a:xfrm>
            <a:off x="7004900" y="1223351"/>
            <a:ext cx="19065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Help patients who are in an emergency or not familiar with the local situation simple to research and navigate healthcare providers</a:t>
            </a:r>
            <a:endParaRPr b="0" i="0" sz="1200" u="none" cap="none" strike="noStrike">
              <a:solidFill>
                <a:srgbClr val="000000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18" name="Google Shape;1518;p13"/>
          <p:cNvSpPr txBox="1"/>
          <p:nvPr/>
        </p:nvSpPr>
        <p:spPr>
          <a:xfrm>
            <a:off x="432766" y="1721480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The doctors transmit the medical records to the patient</a:t>
            </a:r>
            <a:endParaRPr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519" name="Google Shape;1519;p13"/>
          <p:cNvCxnSpPr/>
          <p:nvPr/>
        </p:nvCxnSpPr>
        <p:spPr>
          <a:xfrm>
            <a:off x="1506675" y="3000375"/>
            <a:ext cx="1221000" cy="5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13"/>
          <p:cNvCxnSpPr/>
          <p:nvPr/>
        </p:nvCxnSpPr>
        <p:spPr>
          <a:xfrm flipH="1">
            <a:off x="3130350" y="3013375"/>
            <a:ext cx="363600" cy="45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13"/>
          <p:cNvCxnSpPr/>
          <p:nvPr/>
        </p:nvCxnSpPr>
        <p:spPr>
          <a:xfrm flipH="1">
            <a:off x="3143200" y="3026350"/>
            <a:ext cx="2675700" cy="55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13"/>
          <p:cNvCxnSpPr/>
          <p:nvPr/>
        </p:nvCxnSpPr>
        <p:spPr>
          <a:xfrm flipH="1">
            <a:off x="3182425" y="3013375"/>
            <a:ext cx="4779600" cy="67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13"/>
          <p:cNvCxnSpPr/>
          <p:nvPr/>
        </p:nvCxnSpPr>
        <p:spPr>
          <a:xfrm rot="10800000">
            <a:off x="663038" y="1187649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13"/>
          <p:cNvCxnSpPr/>
          <p:nvPr/>
        </p:nvCxnSpPr>
        <p:spPr>
          <a:xfrm>
            <a:off x="662425" y="1181975"/>
            <a:ext cx="60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13"/>
          <p:cNvSpPr txBox="1"/>
          <p:nvPr/>
        </p:nvSpPr>
        <p:spPr>
          <a:xfrm>
            <a:off x="2500550" y="812155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Health data</a:t>
            </a:r>
            <a:endParaRPr b="0" i="0" sz="1300" u="none" cap="none" strike="noStrike">
              <a:solidFill>
                <a:srgbClr val="000000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26" name="Google Shape;1526;p13"/>
          <p:cNvSpPr txBox="1"/>
          <p:nvPr/>
        </p:nvSpPr>
        <p:spPr>
          <a:xfrm>
            <a:off x="6227000" y="4188600"/>
            <a:ext cx="23331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Asynchronous communication</a:t>
            </a:r>
            <a:endParaRPr sz="12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200">
                <a:latin typeface="Quattrocento"/>
                <a:ea typeface="Quattrocento"/>
                <a:cs typeface="Quattrocento"/>
                <a:sym typeface="Quattrocento"/>
              </a:rPr>
              <a:t>Leave a message to the doctor</a:t>
            </a:r>
            <a:endParaRPr sz="12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cxnSp>
        <p:nvCxnSpPr>
          <p:cNvPr id="1527" name="Google Shape;1527;p13"/>
          <p:cNvCxnSpPr/>
          <p:nvPr/>
        </p:nvCxnSpPr>
        <p:spPr>
          <a:xfrm flipH="1">
            <a:off x="3156275" y="3675775"/>
            <a:ext cx="3961500" cy="11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13"/>
          <p:cNvCxnSpPr/>
          <p:nvPr/>
        </p:nvCxnSpPr>
        <p:spPr>
          <a:xfrm rot="10800000">
            <a:off x="6675437" y="1184634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1-2019 by SlidesGo">
  <a:themeElements>
    <a:clrScheme name="Simple Light">
      <a:dk1>
        <a:srgbClr val="434343"/>
      </a:dk1>
      <a:lt1>
        <a:srgbClr val="CFD9E0"/>
      </a:lt1>
      <a:dk2>
        <a:srgbClr val="86C7F7"/>
      </a:dk2>
      <a:lt2>
        <a:srgbClr val="FFFFFF"/>
      </a:lt2>
      <a:accent1>
        <a:srgbClr val="295758"/>
      </a:accent1>
      <a:accent2>
        <a:srgbClr val="54CFAF"/>
      </a:accent2>
      <a:accent3>
        <a:srgbClr val="178A70"/>
      </a:accent3>
      <a:accent4>
        <a:srgbClr val="E9DDE2"/>
      </a:accent4>
      <a:accent5>
        <a:srgbClr val="63A482"/>
      </a:accent5>
      <a:accent6>
        <a:srgbClr val="B8DF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