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1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957-6915-44C7-A37F-A76D7943FDA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FF24-3FF2-48D4-861B-E4C1844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mtClean="0"/>
              <a:t>dgdgdg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dgdgdg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dgdgdg</dc:title>
  <dc:creator>christian rapal</dc:creator>
  <cp:lastModifiedBy>christian rapal</cp:lastModifiedBy>
  <cp:revision>1</cp:revision>
  <dcterms:created xsi:type="dcterms:W3CDTF">2022-12-13T21:55:35Z</dcterms:created>
  <dcterms:modified xsi:type="dcterms:W3CDTF">2022-12-13T21:55:42Z</dcterms:modified>
</cp:coreProperties>
</file>