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8e26cbbbf_1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8e26cbbb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8e26cbbbf_1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8e26cbbb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8e26cbbbf_1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8e26cbbb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8e26cbbbf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8e26cbbb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8e26cbbbf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8e26cbb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8e26cbbbf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8e26cbb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8e26cbbbf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8e26cbbb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8e26cbbbf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8e26cbbb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8e26cbbbf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8e26cbbb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8e26cbbbf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8e26cbbb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8e26cbbbf_1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8e26cbbb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Computer Networking Tools and Testing Device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Christian Rapal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networking tools</a:t>
            </a:r>
            <a:endParaRPr/>
          </a:p>
        </p:txBody>
      </p:sp>
      <p:sp>
        <p:nvSpPr>
          <p:cNvPr id="121" name="Google Shape;121;p22"/>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Manual/Automatic Switch Boxes</a:t>
            </a:r>
            <a:endParaRPr b="1"/>
          </a:p>
          <a:p>
            <a:pPr indent="0" lvl="0" marL="0" rtl="0" algn="just">
              <a:spcBef>
                <a:spcPts val="1600"/>
              </a:spcBef>
              <a:spcAft>
                <a:spcPts val="0"/>
              </a:spcAft>
              <a:buNone/>
            </a:pPr>
            <a:r>
              <a:rPr lang="en"/>
              <a:t>-	</a:t>
            </a:r>
            <a:r>
              <a:rPr lang="en"/>
              <a:t>A manual transfer switch allows you to start a generator and restore power to predetermined circuits when utility power fails. This is a reliable, simple, and cost-effective method to provide building owners with a high level of safety and security.</a:t>
            </a:r>
            <a:endParaRPr/>
          </a:p>
          <a:p>
            <a:pPr indent="0" lvl="0" marL="0" rtl="0" algn="just">
              <a:spcBef>
                <a:spcPts val="160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6264475" y="1544175"/>
            <a:ext cx="2740200" cy="205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networking tools</a:t>
            </a:r>
            <a:endParaRPr/>
          </a:p>
        </p:txBody>
      </p:sp>
      <p:sp>
        <p:nvSpPr>
          <p:cNvPr id="128" name="Google Shape;128;p23"/>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Strippers</a:t>
            </a:r>
            <a:endParaRPr b="1"/>
          </a:p>
          <a:p>
            <a:pPr indent="0" lvl="0" marL="0" rtl="0" algn="just">
              <a:spcBef>
                <a:spcPts val="1600"/>
              </a:spcBef>
              <a:spcAft>
                <a:spcPts val="0"/>
              </a:spcAft>
              <a:buNone/>
            </a:pPr>
            <a:r>
              <a:rPr lang="en"/>
              <a:t>-	</a:t>
            </a:r>
            <a:r>
              <a:rPr lang="en"/>
              <a:t>Wire strippers resemble a pair of pliers or scissors. Most wire strippers are capable of performing several different tasks, but their primary purpose is to strip the insulation off of the end of wires. This is accomplished with slotted cutting blades located in the jaws of the stripper.</a:t>
            </a:r>
            <a:endParaRPr/>
          </a:p>
          <a:p>
            <a:pPr indent="0" lvl="0" marL="0" rtl="0" algn="just">
              <a:spcBef>
                <a:spcPts val="1600"/>
              </a:spcBef>
              <a:spcAft>
                <a:spcPts val="1600"/>
              </a:spcAft>
              <a:buNone/>
            </a:pPr>
            <a:r>
              <a:t/>
            </a:r>
            <a:endParaRPr/>
          </a:p>
        </p:txBody>
      </p:sp>
      <p:pic>
        <p:nvPicPr>
          <p:cNvPr id="129" name="Google Shape;129;p23"/>
          <p:cNvPicPr preferRelativeResize="0"/>
          <p:nvPr/>
        </p:nvPicPr>
        <p:blipFill>
          <a:blip r:embed="rId3">
            <a:alphaModFix/>
          </a:blip>
          <a:stretch>
            <a:fillRect/>
          </a:stretch>
        </p:blipFill>
        <p:spPr>
          <a:xfrm>
            <a:off x="6251400" y="1544175"/>
            <a:ext cx="2740200" cy="205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r>
              <a:rPr lang="en"/>
              <a:t> tools</a:t>
            </a:r>
            <a:endParaRPr/>
          </a:p>
        </p:txBody>
      </p:sp>
      <p:sp>
        <p:nvSpPr>
          <p:cNvPr id="135" name="Google Shape;135;p24"/>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Multitester</a:t>
            </a:r>
            <a:endParaRPr b="1"/>
          </a:p>
          <a:p>
            <a:pPr indent="0" lvl="0" marL="0" rtl="0" algn="just">
              <a:spcBef>
                <a:spcPts val="1600"/>
              </a:spcBef>
              <a:spcAft>
                <a:spcPts val="0"/>
              </a:spcAft>
              <a:buNone/>
            </a:pPr>
            <a:r>
              <a:rPr lang="en"/>
              <a:t>-	A multitester also known as VOM(volt-ohm milliammeter) is an electronic measuring instrument that combines several measurement functions in one unit. A typical multimeter can measure voltage, current and resistance.</a:t>
            </a:r>
            <a:endParaRPr/>
          </a:p>
          <a:p>
            <a:pPr indent="0" lvl="0" marL="0" rtl="0" algn="just">
              <a:spcBef>
                <a:spcPts val="160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6251400" y="960725"/>
            <a:ext cx="2740199" cy="34297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r>
              <a:rPr lang="en"/>
              <a:t> tools</a:t>
            </a:r>
            <a:endParaRPr/>
          </a:p>
        </p:txBody>
      </p:sp>
      <p:sp>
        <p:nvSpPr>
          <p:cNvPr id="142" name="Google Shape;142;p25"/>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Network Cable Tester</a:t>
            </a:r>
            <a:endParaRPr b="1"/>
          </a:p>
          <a:p>
            <a:pPr indent="0" lvl="0" marL="0" rtl="0" algn="just">
              <a:spcBef>
                <a:spcPts val="1600"/>
              </a:spcBef>
              <a:spcAft>
                <a:spcPts val="1600"/>
              </a:spcAft>
              <a:buNone/>
            </a:pPr>
            <a:r>
              <a:rPr lang="en"/>
              <a:t>-	</a:t>
            </a:r>
            <a:r>
              <a:rPr lang="en"/>
              <a:t>A network cable tester is a useful device that allows you to check the continuity of the cable to figure out if the signal is strong enough to get through to the network. This helps to eliminate cable connectivity issues while troubleshooting the problems.</a:t>
            </a:r>
            <a:endParaRPr/>
          </a:p>
        </p:txBody>
      </p:sp>
      <p:pic>
        <p:nvPicPr>
          <p:cNvPr id="143" name="Google Shape;143;p25"/>
          <p:cNvPicPr preferRelativeResize="0"/>
          <p:nvPr/>
        </p:nvPicPr>
        <p:blipFill>
          <a:blip r:embed="rId3">
            <a:alphaModFix/>
          </a:blip>
          <a:stretch>
            <a:fillRect/>
          </a:stretch>
        </p:blipFill>
        <p:spPr>
          <a:xfrm>
            <a:off x="6223250" y="1553500"/>
            <a:ext cx="2609050" cy="224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t>
            </a:r>
            <a:endParaRPr/>
          </a:p>
          <a:p>
            <a:pPr indent="0" lvl="0" marL="0" rtl="0" algn="l">
              <a:spcBef>
                <a:spcPts val="1600"/>
              </a:spcBef>
              <a:spcAft>
                <a:spcPts val="0"/>
              </a:spcAft>
              <a:buNone/>
            </a:pPr>
            <a:r>
              <a:rPr lang="en"/>
              <a:t>	Tools are particularly important in construction work. They are primarily used to put things together or to take them apart. Tools are often classified as hand tools and power tools. Hand tools include all non-power tools.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Testing device:</a:t>
            </a:r>
            <a:endParaRPr/>
          </a:p>
          <a:p>
            <a:pPr indent="0" lvl="0" marL="0" rtl="0" algn="l">
              <a:spcBef>
                <a:spcPts val="1600"/>
              </a:spcBef>
              <a:spcAft>
                <a:spcPts val="0"/>
              </a:spcAft>
              <a:buNone/>
            </a:pPr>
            <a:r>
              <a:rPr lang="en"/>
              <a:t>	Used to create signals and capture responses from </a:t>
            </a:r>
            <a:r>
              <a:rPr lang="en"/>
              <a:t>electronic</a:t>
            </a:r>
            <a:r>
              <a:rPr lang="en"/>
              <a:t> devices, to prove proper operation or trace faults.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networking tools</a:t>
            </a:r>
            <a:endParaRPr/>
          </a:p>
        </p:txBody>
      </p:sp>
      <p:sp>
        <p:nvSpPr>
          <p:cNvPr id="72" name="Google Shape;72;p15"/>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Crimping Tools</a:t>
            </a:r>
            <a:endParaRPr b="1"/>
          </a:p>
          <a:p>
            <a:pPr indent="0" lvl="0" marL="0" rtl="0" algn="just">
              <a:spcBef>
                <a:spcPts val="1600"/>
              </a:spcBef>
              <a:spcAft>
                <a:spcPts val="1600"/>
              </a:spcAft>
              <a:buNone/>
            </a:pPr>
            <a:r>
              <a:rPr lang="en"/>
              <a:t>-	A crimping tool is one of the most crucial network connecting tools. In order to connect a connector to the cable, you will need a tool to crimp or connect. Known as the crimping tool, this tool is used to connect RJ-45, RJ-11 and other connectors to the end of a cable. Some crimping tools have a built-in wire cutter near the handle. This wire cutter can be used to cut a phone cable or a Cat5 cable.</a:t>
            </a:r>
            <a:endParaRPr/>
          </a:p>
        </p:txBody>
      </p:sp>
      <p:pic>
        <p:nvPicPr>
          <p:cNvPr id="73" name="Google Shape;73;p15"/>
          <p:cNvPicPr preferRelativeResize="0"/>
          <p:nvPr/>
        </p:nvPicPr>
        <p:blipFill>
          <a:blip r:embed="rId3">
            <a:alphaModFix/>
          </a:blip>
          <a:stretch>
            <a:fillRect/>
          </a:stretch>
        </p:blipFill>
        <p:spPr>
          <a:xfrm>
            <a:off x="6552425" y="1515288"/>
            <a:ext cx="2146575" cy="269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networking tools</a:t>
            </a:r>
            <a:endParaRPr/>
          </a:p>
        </p:txBody>
      </p:sp>
      <p:sp>
        <p:nvSpPr>
          <p:cNvPr id="79" name="Google Shape;79;p16"/>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COAXIAL COMPRESSION TOOL</a:t>
            </a:r>
            <a:endParaRPr b="1"/>
          </a:p>
          <a:p>
            <a:pPr indent="0" lvl="0" marL="0" rtl="0" algn="just">
              <a:spcBef>
                <a:spcPts val="1600"/>
              </a:spcBef>
              <a:spcAft>
                <a:spcPts val="1600"/>
              </a:spcAft>
              <a:buNone/>
            </a:pPr>
            <a:r>
              <a:rPr lang="en"/>
              <a:t>-	</a:t>
            </a:r>
            <a:r>
              <a:rPr lang="en"/>
              <a:t>The coaxial cable is the cable that includes the outer metal that does the conducting. A central conducting core ensures that the metal is insulated. High frequency signals are transmitted through this coaxial cable line. A coaxial compression tool is a useful device that uses connectors to properly compress the coaxial cable. The side of the cable wire will enable you to know which type of cable it is.</a:t>
            </a:r>
            <a:endParaRPr/>
          </a:p>
        </p:txBody>
      </p:sp>
      <p:pic>
        <p:nvPicPr>
          <p:cNvPr id="80" name="Google Shape;80;p16"/>
          <p:cNvPicPr preferRelativeResize="0"/>
          <p:nvPr/>
        </p:nvPicPr>
        <p:blipFill>
          <a:blip r:embed="rId3">
            <a:alphaModFix/>
          </a:blip>
          <a:stretch>
            <a:fillRect/>
          </a:stretch>
        </p:blipFill>
        <p:spPr>
          <a:xfrm>
            <a:off x="6172875" y="1005925"/>
            <a:ext cx="2740200" cy="31316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networking tools</a:t>
            </a:r>
            <a:endParaRPr/>
          </a:p>
        </p:txBody>
      </p:sp>
      <p:sp>
        <p:nvSpPr>
          <p:cNvPr id="86" name="Google Shape;86;p17"/>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PUNCH DOWN TOOL</a:t>
            </a:r>
            <a:endParaRPr b="1"/>
          </a:p>
          <a:p>
            <a:pPr indent="0" lvl="0" marL="0" rtl="0" algn="just">
              <a:spcBef>
                <a:spcPts val="1600"/>
              </a:spcBef>
              <a:spcAft>
                <a:spcPts val="1600"/>
              </a:spcAft>
              <a:buNone/>
            </a:pPr>
            <a:r>
              <a:rPr lang="en"/>
              <a:t>-	</a:t>
            </a:r>
            <a:r>
              <a:rPr lang="en"/>
              <a:t>The punch down tool is also known as the Krone tool. It is small tool that is used most frequently by network troubleshooting technicians. The basic purpose of a punch down tool is to insert wires into various devices like punch down blocks, patch panels, surface mount boxes, and more with the help of insulation-displacement connectors.</a:t>
            </a:r>
            <a:endParaRPr/>
          </a:p>
        </p:txBody>
      </p:sp>
      <p:pic>
        <p:nvPicPr>
          <p:cNvPr id="87" name="Google Shape;87;p17"/>
          <p:cNvPicPr preferRelativeResize="0"/>
          <p:nvPr/>
        </p:nvPicPr>
        <p:blipFill>
          <a:blip r:embed="rId3">
            <a:alphaModFix/>
          </a:blip>
          <a:stretch>
            <a:fillRect/>
          </a:stretch>
        </p:blipFill>
        <p:spPr>
          <a:xfrm>
            <a:off x="6316825" y="1403050"/>
            <a:ext cx="2656125" cy="233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networking tools</a:t>
            </a:r>
            <a:endParaRPr/>
          </a:p>
        </p:txBody>
      </p:sp>
      <p:sp>
        <p:nvSpPr>
          <p:cNvPr id="93" name="Google Shape;93;p18"/>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Cutters, Scissors,Pliers</a:t>
            </a:r>
            <a:endParaRPr b="1"/>
          </a:p>
          <a:p>
            <a:pPr indent="0" lvl="0" marL="0" rtl="0" algn="just">
              <a:spcBef>
                <a:spcPts val="1600"/>
              </a:spcBef>
              <a:spcAft>
                <a:spcPts val="1600"/>
              </a:spcAft>
              <a:buNone/>
            </a:pPr>
            <a:r>
              <a:rPr lang="en"/>
              <a:t>-	</a:t>
            </a:r>
            <a:r>
              <a:rPr lang="en"/>
              <a:t>Pliers are made in various shapes and sizes and for many uses. Some are used for gripping something round like a pipe or rod, some are used for twisting wires, and others are designed to be used for a combination of tasks including cutting wire.</a:t>
            </a:r>
            <a:endParaRPr/>
          </a:p>
        </p:txBody>
      </p:sp>
      <p:pic>
        <p:nvPicPr>
          <p:cNvPr id="94" name="Google Shape;94;p18"/>
          <p:cNvPicPr preferRelativeResize="0"/>
          <p:nvPr/>
        </p:nvPicPr>
        <p:blipFill>
          <a:blip r:embed="rId3">
            <a:alphaModFix/>
          </a:blip>
          <a:stretch>
            <a:fillRect/>
          </a:stretch>
        </p:blipFill>
        <p:spPr>
          <a:xfrm>
            <a:off x="6251400" y="1746000"/>
            <a:ext cx="2740200" cy="205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networking tools</a:t>
            </a:r>
            <a:endParaRPr/>
          </a:p>
        </p:txBody>
      </p:sp>
      <p:sp>
        <p:nvSpPr>
          <p:cNvPr id="100" name="Google Shape;100;p19"/>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Cable tie tools</a:t>
            </a:r>
            <a:endParaRPr b="1"/>
          </a:p>
          <a:p>
            <a:pPr indent="0" lvl="0" marL="0" rtl="0" algn="just">
              <a:spcBef>
                <a:spcPts val="1600"/>
              </a:spcBef>
              <a:spcAft>
                <a:spcPts val="1600"/>
              </a:spcAft>
              <a:buNone/>
            </a:pPr>
            <a:r>
              <a:rPr lang="en"/>
              <a:t>-	</a:t>
            </a:r>
            <a:r>
              <a:rPr lang="en"/>
              <a:t>Cable tie guns are used to precisely tension ties that hold cables together. These tools are designed to provide the ideal solution for tensioning and cutting cable ties for very specific tasks. Cable tie guns eliminate any sharp ends and help users with the bundling processing.</a:t>
            </a:r>
            <a:endParaRPr/>
          </a:p>
        </p:txBody>
      </p:sp>
      <p:pic>
        <p:nvPicPr>
          <p:cNvPr id="101" name="Google Shape;101;p19"/>
          <p:cNvPicPr preferRelativeResize="0"/>
          <p:nvPr/>
        </p:nvPicPr>
        <p:blipFill>
          <a:blip r:embed="rId3">
            <a:alphaModFix/>
          </a:blip>
          <a:stretch>
            <a:fillRect/>
          </a:stretch>
        </p:blipFill>
        <p:spPr>
          <a:xfrm>
            <a:off x="6277575" y="1544175"/>
            <a:ext cx="2740200" cy="205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networking tools</a:t>
            </a:r>
            <a:endParaRPr/>
          </a:p>
        </p:txBody>
      </p:sp>
      <p:sp>
        <p:nvSpPr>
          <p:cNvPr id="107" name="Google Shape;107;p20"/>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Fiber optic tools</a:t>
            </a:r>
            <a:endParaRPr b="1"/>
          </a:p>
          <a:p>
            <a:pPr indent="0" lvl="0" marL="0" rtl="0" algn="just">
              <a:spcBef>
                <a:spcPts val="1600"/>
              </a:spcBef>
              <a:spcAft>
                <a:spcPts val="0"/>
              </a:spcAft>
              <a:buNone/>
            </a:pPr>
            <a:r>
              <a:rPr lang="en"/>
              <a:t>-	</a:t>
            </a:r>
            <a:r>
              <a:rPr lang="en"/>
              <a:t>Fiber optic tools are various types used in the fiber optic installation and maintenance works. There are splicing fiber optic tools, test fiber optic tools and cleaning fiber optic tools. Splicing fiber optic tool is used in the fiber optic splicing which is to melt the bare optical fiber together.</a:t>
            </a:r>
            <a:endParaRPr/>
          </a:p>
          <a:p>
            <a:pPr indent="0" lvl="0" marL="0" rtl="0" algn="just">
              <a:spcBef>
                <a:spcPts val="1600"/>
              </a:spcBef>
              <a:spcAft>
                <a:spcPts val="1600"/>
              </a:spcAft>
              <a:buNone/>
            </a:pPr>
            <a:r>
              <a:t/>
            </a:r>
            <a:endParaRPr/>
          </a:p>
        </p:txBody>
      </p:sp>
      <p:pic>
        <p:nvPicPr>
          <p:cNvPr id="108" name="Google Shape;108;p20"/>
          <p:cNvPicPr preferRelativeResize="0"/>
          <p:nvPr/>
        </p:nvPicPr>
        <p:blipFill>
          <a:blip r:embed="rId3">
            <a:alphaModFix/>
          </a:blip>
          <a:stretch>
            <a:fillRect/>
          </a:stretch>
        </p:blipFill>
        <p:spPr>
          <a:xfrm>
            <a:off x="6238300" y="1544175"/>
            <a:ext cx="2740200" cy="205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networking tools</a:t>
            </a:r>
            <a:endParaRPr/>
          </a:p>
        </p:txBody>
      </p:sp>
      <p:sp>
        <p:nvSpPr>
          <p:cNvPr id="114" name="Google Shape;114;p21"/>
          <p:cNvSpPr txBox="1"/>
          <p:nvPr>
            <p:ph idx="1" type="body"/>
          </p:nvPr>
        </p:nvSpPr>
        <p:spPr>
          <a:xfrm>
            <a:off x="311700" y="1152475"/>
            <a:ext cx="57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Insertion-Extraction Tools</a:t>
            </a:r>
            <a:endParaRPr b="1"/>
          </a:p>
          <a:p>
            <a:pPr indent="0" lvl="0" marL="0" rtl="0" algn="just">
              <a:spcBef>
                <a:spcPts val="1600"/>
              </a:spcBef>
              <a:spcAft>
                <a:spcPts val="0"/>
              </a:spcAft>
              <a:buNone/>
            </a:pPr>
            <a:r>
              <a:rPr lang="en"/>
              <a:t>-	</a:t>
            </a:r>
            <a:r>
              <a:rPr lang="en"/>
              <a:t>Insertion, Extraction tool is a device used to place or remove a contact within a housing of a connector.</a:t>
            </a:r>
            <a:endParaRPr/>
          </a:p>
          <a:p>
            <a:pPr indent="0" lvl="0" marL="0" rtl="0" algn="just">
              <a:spcBef>
                <a:spcPts val="1600"/>
              </a:spcBef>
              <a:spcAft>
                <a:spcPts val="1600"/>
              </a:spcAft>
              <a:buNone/>
            </a:pPr>
            <a:r>
              <a:t/>
            </a:r>
            <a:endParaRPr/>
          </a:p>
        </p:txBody>
      </p:sp>
      <p:pic>
        <p:nvPicPr>
          <p:cNvPr id="115" name="Google Shape;115;p21"/>
          <p:cNvPicPr preferRelativeResize="0"/>
          <p:nvPr/>
        </p:nvPicPr>
        <p:blipFill>
          <a:blip r:embed="rId3">
            <a:alphaModFix/>
          </a:blip>
          <a:stretch>
            <a:fillRect/>
          </a:stretch>
        </p:blipFill>
        <p:spPr>
          <a:xfrm>
            <a:off x="6225225" y="1544175"/>
            <a:ext cx="2740200" cy="205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