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85" r:id="rId2"/>
  </p:sldIdLst>
  <p:sldSz cx="9601200" cy="6675438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6"/>
    <a:srgbClr val="000099"/>
    <a:srgbClr val="003200"/>
    <a:srgbClr val="00E000"/>
    <a:srgbClr val="006600"/>
    <a:srgbClr val="080276"/>
    <a:srgbClr val="00006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3204" autoAdjust="0"/>
  </p:normalViewPr>
  <p:slideViewPr>
    <p:cSldViewPr>
      <p:cViewPr varScale="1">
        <p:scale>
          <a:sx n="71" d="100"/>
          <a:sy n="71" d="100"/>
        </p:scale>
        <p:origin x="1218" y="138"/>
      </p:cViewPr>
      <p:guideLst>
        <p:guide orient="horz" pos="2103"/>
        <p:guide pos="3024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21F3766C-48A5-4E51-BBF5-73FAC081C5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5E5CD79B-5792-4598-BE36-517A0B36DC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44C88C94-11AD-41FC-877B-B7CECF942C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8575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32459BA5-33E3-4E0B-8F9F-7834CA72647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918575"/>
            <a:ext cx="307816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8B2C0FB-2CF5-4A90-9844-F10A6F948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29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073275"/>
            <a:ext cx="815975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3783013"/>
            <a:ext cx="6721475" cy="17049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0AC6AC-658C-4657-B392-45164A3F7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6EBD2E-C729-4544-9808-97BAB7279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7588FD-24FE-4FD3-92D5-CAA03550A9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A8CDD-4F87-47C4-AE3E-AD288E8A4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34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30A1D-6BCC-472E-B247-255525A9F8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F67467-9AA0-4F8A-A9FA-C07BA8630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BA4E66-F134-4D25-8DC0-EAAF43274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2EB1C-1AA9-4951-A57E-91B0ECCF8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593725"/>
            <a:ext cx="2039938" cy="5340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593725"/>
            <a:ext cx="5970587" cy="5340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73AD83-C60A-4D2D-94C8-D5634EB7E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454CCF-BB09-4EF5-8482-3A03D4E87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D5A5EE-5D84-4357-9EF3-9598C9FEC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06D80-5F55-44C7-8BD4-03937F2A5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11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B225F7-F806-48B2-92F4-13BA074D5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D15DA5-CC03-4E5F-BC19-895721042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A01772-7212-4EB9-AE3B-15D04247F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15B4C-0A54-4684-B1A7-79E9C6D08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34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289425"/>
            <a:ext cx="8161338" cy="1325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2828925"/>
            <a:ext cx="8161338" cy="146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1BD135-7525-4B0F-BF9F-B74CB5A65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0D3284-4C5D-4EA8-A771-140CCCF8F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50AFBD-312D-4278-8A58-E53E54A92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786D7-239C-4E7D-ABBD-06259D7451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5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928813"/>
            <a:ext cx="4005262" cy="4005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28813"/>
            <a:ext cx="4005263" cy="4005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23403-D989-4E9C-BA7E-B0C745EC5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3308B-FC70-44B3-B534-7D5A5485DC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7FC2-7CDE-416E-97CA-E0DD5E336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682FC-D1C4-4CB0-889F-AA626CADA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34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66700"/>
            <a:ext cx="8642350" cy="111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93838"/>
            <a:ext cx="4243388" cy="623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117725"/>
            <a:ext cx="42433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493838"/>
            <a:ext cx="4244975" cy="623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17725"/>
            <a:ext cx="42449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6B241C-9F81-4A72-AA27-B04D2B65F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99E0F3-3A3F-4010-B6AB-EE8FB97A4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70C370-8BED-4C8B-AE0F-088A3378A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FA88F-8F8E-4DB6-98BA-21B82A539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886FD1-20C8-4D8B-990A-2870DB5D4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71A135-9308-4D77-A9AC-27475BAEA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C1FBC6-EBC7-417E-B7BD-6E919240D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FB55-5BE4-4DE8-A62D-2C891C928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9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0FADFB-C12F-4D1C-AC0E-2AFF9BB73B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7A095E-0A1E-4AD3-A4DE-041E5D3AA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DB16FC-851C-427E-97D1-7C32C49CA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2F2B3-4C5B-4968-AE57-3AEBE87FB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65113"/>
            <a:ext cx="3159125" cy="1131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65113"/>
            <a:ext cx="5367337" cy="5697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397000"/>
            <a:ext cx="3159125" cy="4565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DCF86-0E47-4CBD-AAB5-E56FF05C2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4C5ED-01F6-4155-9626-CC9D9E600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D8724-0D48-4F30-B8ED-69237C5845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D61BB-ACF3-421F-81E5-46BD323931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8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4673600"/>
            <a:ext cx="5761037" cy="5508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596900"/>
            <a:ext cx="5761037" cy="40052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224463"/>
            <a:ext cx="5761037" cy="784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AD9D5-A333-44FA-AB17-0D24199DD8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40E61-2BD1-4FEF-99FF-360058860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4906E-5F2C-41BA-9B09-B6C5965E8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28177-901F-41BF-8CD8-2F16E120B6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5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808918-BC71-4015-8D9D-19858455E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593725"/>
            <a:ext cx="816292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E0C995-5299-46F0-B537-EBE101C1A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28813"/>
            <a:ext cx="8162925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6F9A96-3807-4699-A7D0-E8BE56085C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081713"/>
            <a:ext cx="20002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5CFB17-6C2D-4D3C-A9FC-0A01465A77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1363" y="6081713"/>
            <a:ext cx="30384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9DEC4B-C7D8-4BFD-B05F-FB378E1CF2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081713"/>
            <a:ext cx="20002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6F7EEE4-5356-49C3-B9B4-9C0D333044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EA8A8806-202B-4DCE-83E2-B55E2E7E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8113"/>
            <a:ext cx="9144000" cy="640080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2051" name="Picture 35">
            <a:extLst>
              <a:ext uri="{FF2B5EF4-FFF2-40B4-BE49-F238E27FC236}">
                <a16:creationId xmlns:a16="http://schemas.microsoft.com/office/drawing/2014/main" id="{C9EA9239-3F38-40ED-A5F1-964A104E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04913"/>
            <a:ext cx="441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D1EFFDAE-86A6-4AAE-8A77-D3A65AC1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49700"/>
            <a:ext cx="960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554941" y="1257884"/>
            <a:ext cx="4419600" cy="4250531"/>
          </a:xfrm>
          <a:prstGeom prst="ellipse">
            <a:avLst/>
          </a:prstGeom>
          <a:solidFill>
            <a:schemeClr val="bg1"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Monotype Corsiva" pitchFamily="66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53A5D0A-9311-4F9A-BE50-8A22A372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4913"/>
            <a:ext cx="9601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chemeClr val="bg2"/>
                </a:solidFill>
                <a:latin typeface="Arial" panose="020B0604020202020204" pitchFamily="34" charset="0"/>
              </a:rPr>
              <a:t>Carlos Q. Trinidad Avenue, </a:t>
            </a:r>
            <a:r>
              <a:rPr lang="en-US" altLang="en-US" sz="16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Salawag</a:t>
            </a:r>
            <a:r>
              <a:rPr lang="en-US" altLang="en-US" sz="1600" dirty="0" smtClean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Dasmarinas</a:t>
            </a:r>
            <a:r>
              <a:rPr lang="en-US" altLang="en-US" sz="1600" dirty="0" smtClean="0">
                <a:solidFill>
                  <a:schemeClr val="bg2"/>
                </a:solidFill>
                <a:latin typeface="Arial" panose="020B0604020202020204" pitchFamily="34" charset="0"/>
              </a:rPr>
              <a:t> City, Cavite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AEFBCE9-5E1F-45F1-8226-8F56C6B8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70063"/>
            <a:ext cx="960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5" name="Rectangle 10">
            <a:extLst>
              <a:ext uri="{FF2B5EF4-FFF2-40B4-BE49-F238E27FC236}">
                <a16:creationId xmlns:a16="http://schemas.microsoft.com/office/drawing/2014/main" id="{5D99E334-4F49-4136-9B10-6916809F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37938"/>
            <a:ext cx="9601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tx2"/>
                </a:solidFill>
                <a:latin typeface="Bernard MT Condensed" panose="02050806060905020404" pitchFamily="18" charset="0"/>
              </a:rPr>
              <a:t>NAVAL RESERVE OFFICERS TRAINING  COURSE (NROTC)</a:t>
            </a:r>
          </a:p>
        </p:txBody>
      </p:sp>
      <p:sp>
        <p:nvSpPr>
          <p:cNvPr id="2056" name="Rectangle 12">
            <a:extLst>
              <a:ext uri="{FF2B5EF4-FFF2-40B4-BE49-F238E27FC236}">
                <a16:creationId xmlns:a16="http://schemas.microsoft.com/office/drawing/2014/main" id="{338A6F5D-00CA-49A9-9ADE-2B0C8755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036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7" name="Rectangle 13">
            <a:extLst>
              <a:ext uri="{FF2B5EF4-FFF2-40B4-BE49-F238E27FC236}">
                <a16:creationId xmlns:a16="http://schemas.microsoft.com/office/drawing/2014/main" id="{0FAA1CA6-474D-41AF-90C9-A5F8C4FB3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1613"/>
            <a:ext cx="9601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1A6A78E7-3E93-4114-8D66-5C81D67FD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6313"/>
            <a:ext cx="960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Technological University of the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Philippines-Cavite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2059" name="Rectangle 16">
            <a:extLst>
              <a:ext uri="{FF2B5EF4-FFF2-40B4-BE49-F238E27FC236}">
                <a16:creationId xmlns:a16="http://schemas.microsoft.com/office/drawing/2014/main" id="{B8CBFD17-A06C-4762-B32E-E820CA84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713"/>
            <a:ext cx="960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236</a:t>
            </a:r>
            <a:r>
              <a:rPr lang="en-US" altLang="en-US" sz="1600" b="1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NAVAL RESERVE OFFICER TRAINING CORPS UNIT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F9629D4-9F36-4B99-B0D5-99785326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6506"/>
            <a:ext cx="960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is hereby awarded to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E52F667D-4360-4B99-96A3-3A89E57C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951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Given this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b="1" baseline="300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nd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day of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July 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202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1 at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TUP-Cavite, Carlos Q. Trinidad Avenue,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Salawag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Dasmarinas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 City, Cavite</a:t>
            </a:r>
            <a:endParaRPr lang="en-US" sz="1600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FC5CC5E-C83A-48F9-AA76-A0A45713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86263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1485900" algn="l"/>
              </a:tabLst>
              <a:defRPr/>
            </a:pPr>
            <a:r>
              <a:rPr lang="en-US" sz="1200" b="1" dirty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       </a:t>
            </a:r>
            <a:r>
              <a:rPr lang="en-US" sz="1200" b="1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    	       	         </a:t>
            </a:r>
            <a:r>
              <a:rPr lang="en-US" sz="1200" b="1" u="sng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CDR JERMIAS AHMED A SIBAL PN</a:t>
            </a:r>
            <a:r>
              <a:rPr lang="en-US" sz="1200" b="1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</a:t>
            </a:r>
            <a:r>
              <a:rPr lang="en-US" sz="1200" b="1" u="sng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REMEDIOS H FALLESGON</a:t>
            </a:r>
            <a:r>
              <a:rPr lang="en-US" sz="1200" b="1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   </a:t>
            </a:r>
            <a:r>
              <a:rPr lang="en-US" sz="1200" b="1" u="sng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_   236-20-0001 </a:t>
            </a:r>
            <a:r>
              <a:rPr lang="en-US" sz="1200" b="1" u="sng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__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                      </a:t>
            </a:r>
            <a:endParaRPr lang="en-US" sz="1400" dirty="0">
              <a:solidFill>
                <a:schemeClr val="tx1"/>
              </a:solidFill>
              <a:cs typeface="Times New Roman" pitchFamily="18" charset="0"/>
            </a:endParaRPr>
          </a:p>
          <a:p>
            <a:pPr indent="914400" eaLnBrk="0" hangingPunct="0">
              <a:tabLst>
                <a:tab pos="1485900" algn="l"/>
              </a:tabLst>
              <a:defRPr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                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	                              Commandant                                              Registrar                            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Control Number </a:t>
            </a:r>
            <a:endParaRPr lang="en-US" sz="1400" dirty="0">
              <a:solidFill>
                <a:schemeClr val="bg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F50ECD0-89CB-4056-BE3E-5595BFD6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513"/>
            <a:ext cx="960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Naval Reserve Center-National Capital Region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AEF234C-377B-46FD-A8FC-121B9F7E3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9113"/>
            <a:ext cx="960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Department of Naval Science and Tactics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E3C834-74C6-4355-9B10-AB53D3A9B006}"/>
              </a:ext>
            </a:extLst>
          </p:cNvPr>
          <p:cNvSpPr txBox="1"/>
          <p:nvPr/>
        </p:nvSpPr>
        <p:spPr>
          <a:xfrm>
            <a:off x="533400" y="3413919"/>
            <a:ext cx="8534400" cy="74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n-US" sz="2300" b="1" dirty="0">
                <a:solidFill>
                  <a:schemeClr val="bg2">
                    <a:lumMod val="75000"/>
                  </a:schemeClr>
                </a:solidFill>
              </a:rPr>
              <a:t>for having satisfactorily completed the prescribed </a:t>
            </a:r>
            <a:endParaRPr lang="en-US" sz="23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ts val="2500"/>
              </a:lnSpc>
              <a:defRPr/>
            </a:pPr>
            <a:r>
              <a:rPr lang="en-US" sz="2300" b="1" dirty="0" smtClean="0">
                <a:solidFill>
                  <a:schemeClr val="bg2">
                    <a:lumMod val="75000"/>
                  </a:schemeClr>
                </a:solidFill>
              </a:rPr>
              <a:t>Program </a:t>
            </a:r>
            <a:r>
              <a:rPr lang="en-US" sz="2300" b="1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sz="2300" b="1" dirty="0" smtClean="0">
                <a:solidFill>
                  <a:schemeClr val="bg2">
                    <a:lumMod val="75000"/>
                  </a:schemeClr>
                </a:solidFill>
              </a:rPr>
              <a:t>Instruction (POI) of </a:t>
            </a:r>
            <a:r>
              <a:rPr lang="en-US" sz="2300" b="1" dirty="0">
                <a:solidFill>
                  <a:schemeClr val="bg2">
                    <a:lumMod val="75000"/>
                  </a:schemeClr>
                </a:solidFill>
              </a:rPr>
              <a:t>MS1 and MS2 for </a:t>
            </a:r>
            <a:r>
              <a:rPr lang="en-US" sz="2300" b="1" dirty="0" smtClean="0">
                <a:solidFill>
                  <a:schemeClr val="bg2">
                    <a:lumMod val="75000"/>
                  </a:schemeClr>
                </a:solidFill>
              </a:rPr>
              <a:t>Basic</a:t>
            </a:r>
            <a:endParaRPr lang="en-US" sz="2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E522AA0E-4D3D-4A00-B3D8-CE9E834B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1813719"/>
            <a:ext cx="9601200" cy="430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+mn-cs"/>
              </a:rPr>
              <a:t>CERTIFICATE OF COMPLETION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DB6B7-0DD1-4E73-8FB5-288C2AEBB9EC}"/>
              </a:ext>
            </a:extLst>
          </p:cNvPr>
          <p:cNvSpPr txBox="1"/>
          <p:nvPr/>
        </p:nvSpPr>
        <p:spPr>
          <a:xfrm>
            <a:off x="800100" y="5475288"/>
            <a:ext cx="6858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070" name="TextBox 23">
            <a:extLst>
              <a:ext uri="{FF2B5EF4-FFF2-40B4-BE49-F238E27FC236}">
                <a16:creationId xmlns:a16="http://schemas.microsoft.com/office/drawing/2014/main" id="{38B555B5-A12E-44A8-AC03-D4090A66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475288"/>
            <a:ext cx="68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 Narrow" panose="020B0606020202030204" pitchFamily="34" charset="0"/>
              </a:rPr>
              <a:t>Dry seal/</a:t>
            </a:r>
          </a:p>
          <a:p>
            <a:pPr eaLnBrk="1" hangingPunct="1"/>
            <a:r>
              <a:rPr lang="en-US" altLang="en-US" sz="1200" dirty="0">
                <a:latin typeface="Arial Narrow" panose="020B0606020202030204" pitchFamily="34" charset="0"/>
              </a:rPr>
              <a:t>Stamp</a:t>
            </a:r>
          </a:p>
        </p:txBody>
      </p:sp>
      <p:pic>
        <p:nvPicPr>
          <p:cNvPr id="2071" name="Picture 23" descr="NRCNCR LOGO">
            <a:extLst>
              <a:ext uri="{FF2B5EF4-FFF2-40B4-BE49-F238E27FC236}">
                <a16:creationId xmlns:a16="http://schemas.microsoft.com/office/drawing/2014/main" id="{74D0C234-3AF0-4C7C-B47F-C195D9A9C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"/>
            <a:ext cx="12192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83" y="371833"/>
            <a:ext cx="1107217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2659856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Christian C. Rapal</a:t>
            </a:r>
            <a:endParaRPr lang="en-PH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6877</TotalTime>
  <Words>100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Bangle</vt:lpstr>
      <vt:lpstr>Bernard MT Condensed</vt:lpstr>
      <vt:lpstr>Georgia</vt:lpstr>
      <vt:lpstr>Monotype Corsiva</vt:lpstr>
      <vt:lpstr>Times New Roman</vt:lpstr>
      <vt:lpstr>Default Design</vt:lpstr>
      <vt:lpstr>PowerPoint Presentation</vt:lpstr>
    </vt:vector>
  </TitlesOfParts>
  <Company>metal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</dc:creator>
  <cp:lastModifiedBy>christian rapal</cp:lastModifiedBy>
  <cp:revision>1205</cp:revision>
  <cp:lastPrinted>2014-03-13T09:52:57Z</cp:lastPrinted>
  <dcterms:created xsi:type="dcterms:W3CDTF">2003-03-18T07:51:27Z</dcterms:created>
  <dcterms:modified xsi:type="dcterms:W3CDTF">2022-02-06T20:10:39Z</dcterms:modified>
</cp:coreProperties>
</file>