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2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1" name="Google Shape;91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2" name="Google Shape;92;p1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2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2" name="Google Shape;102;p1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2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2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3" name="Google Shape;113;p13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4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4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4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14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9" name="Google Shape;59;p7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7" name="Google Shape;67;p8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8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1" name="Google Shape;81;p1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2" name="Google Shape;82;p10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 sz="5400">
                <a:solidFill>
                  <a:schemeClr val="lt1"/>
                </a:solidFill>
              </a:rPr>
              <a:t>PRE TOPIC PRESENTATION</a:t>
            </a:r>
            <a:endParaRPr/>
          </a:p>
        </p:txBody>
      </p:sp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5722523" y="4646241"/>
            <a:ext cx="50931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CHRISTIAN C. RAPAL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RESEARCHER’S PROFILE</a:t>
            </a:r>
            <a:endParaRPr/>
          </a:p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RESEARCH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76" y="718699"/>
            <a:ext cx="2220900" cy="222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043475" y="899500"/>
            <a:ext cx="1373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CHRISTIAN C. RAPAL</a:t>
            </a:r>
            <a:endParaRPr b="1" sz="3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475075" y="1748100"/>
            <a:ext cx="38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BET-COET 4B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 sz="4700"/>
              <a:t>NSTP System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20271" y="294854"/>
            <a:ext cx="8897471" cy="668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 sz="2800"/>
              <a:t>Background of the Study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977153" y="1021976"/>
            <a:ext cx="3164541" cy="6902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8FF"/>
              </a:gs>
              <a:gs pos="50000">
                <a:srgbClr val="8FBEFF"/>
              </a:gs>
              <a:gs pos="100000">
                <a:srgbClr val="7AB5FF"/>
              </a:gs>
            </a:gsLst>
            <a:lin ang="5400000" scaled="0"/>
          </a:gra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Problems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977153" y="1887070"/>
            <a:ext cx="3164541" cy="3237100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Messy Enrollment System</a:t>
            </a:r>
            <a:endParaRPr sz="12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Unorganized student’s records</a:t>
            </a:r>
            <a:endParaRPr sz="12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No proper Sorting of students when it comes to health status</a:t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Slow Process and response on every transactions.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4639669" y="1021976"/>
            <a:ext cx="3164541" cy="6902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8FF"/>
              </a:gs>
              <a:gs pos="50000">
                <a:srgbClr val="8FBEFF"/>
              </a:gs>
              <a:gs pos="100000">
                <a:srgbClr val="7AB5FF"/>
              </a:gs>
            </a:gsLst>
            <a:lin ang="5400000" scaled="0"/>
          </a:gra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Causes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4639675" y="1887075"/>
            <a:ext cx="3164400" cy="3324000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NSTP has no  System used for handling the student’s enrollment, student’s records, Students health status  and students transactions.</a:t>
            </a:r>
            <a:endParaRPr sz="1100">
              <a:solidFill>
                <a:schemeClr val="dk1"/>
              </a:solidFill>
            </a:endParaRPr>
          </a:p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Students transactions are processing manually</a:t>
            </a:r>
            <a:endParaRPr sz="1100">
              <a:solidFill>
                <a:schemeClr val="dk1"/>
              </a:solidFill>
            </a:endParaRPr>
          </a:p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Large population of students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8189259" y="1021976"/>
            <a:ext cx="3164541" cy="6902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8FF"/>
              </a:gs>
              <a:gs pos="50000">
                <a:srgbClr val="8FBEFF"/>
              </a:gs>
              <a:gs pos="100000">
                <a:srgbClr val="7AB5FF"/>
              </a:gs>
            </a:gsLst>
            <a:lin ang="5400000" scaled="0"/>
          </a:gra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Effects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189259" y="1887070"/>
            <a:ext cx="3164541" cy="3324027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Slow and unorganized Transaction process</a:t>
            </a:r>
            <a:endParaRPr sz="12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This will result to overcrowded place of work because of messy system of working</a:t>
            </a:r>
            <a:endParaRPr sz="12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Many students will get messed up because of poor management</a:t>
            </a:r>
            <a:endParaRPr sz="1200">
              <a:solidFill>
                <a:schemeClr val="dk1"/>
              </a:solidFill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Some of not physically fit student will assigned in wrong field because of no proper sorting when it comes to Health concern.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977153" y="5385908"/>
            <a:ext cx="10231621" cy="11772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8FF"/>
              </a:gs>
              <a:gs pos="50000">
                <a:srgbClr val="8FBEFF"/>
              </a:gs>
              <a:gs pos="100000">
                <a:srgbClr val="7AB5FF"/>
              </a:gs>
            </a:gsLst>
            <a:lin ang="5400000" scaled="0"/>
          </a:gra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Perceived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Development of NSTP System for TUPC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957923" y="815379"/>
            <a:ext cx="8897471" cy="668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2800"/>
              <a:t>Objective of the Study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sz="2800"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57923" y="1278194"/>
            <a:ext cx="1039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general objective of the study is to develop a system that can give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convenience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on every student  who is taking NSTP and to all instructors who managed the whole course.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