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336" r:id="rId5"/>
    <p:sldId id="333" r:id="rId6"/>
    <p:sldId id="342" r:id="rId7"/>
    <p:sldId id="351" r:id="rId8"/>
    <p:sldId id="352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935-8375-4921-9813-CCE59BEFF5A3}" type="slidenum">
              <a:rPr lang="en-PH" smtClean="0"/>
            </a:fld>
            <a:endParaRPr lang="en-P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59A3BD-2449-42FB-A55B-66D786363039}" type="datetimeFigureOut">
              <a:rPr lang="en-PH" smtClean="0"/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BBA935-8375-4921-9813-CCE59BEFF5A3}" type="slidenum">
              <a:rPr lang="en-PH" smtClean="0"/>
            </a:fld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-52705" y="584835"/>
            <a:ext cx="12244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CQT Ave. Salawag, Dasmariñas City, Cavite</a:t>
            </a:r>
            <a:endParaRPr lang="en-PH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584835"/>
            <a:ext cx="1228725" cy="1233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45" y="627380"/>
            <a:ext cx="1839595" cy="929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3"/>
          <p:cNvSpPr txBox="1"/>
          <p:nvPr/>
        </p:nvSpPr>
        <p:spPr>
          <a:xfrm>
            <a:off x="0" y="1818640"/>
            <a:ext cx="1224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sz="6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Title</a:t>
            </a:r>
            <a:r>
              <a:rPr lang="en-US" altLang="en-PH" sz="6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en-PH" sz="60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-15240" y="4164330"/>
            <a:ext cx="122453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Surname, First Name</a:t>
            </a:r>
            <a:endParaRPr lang="en-PH" sz="32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Surname, First Name </a:t>
            </a:r>
            <a:endParaRPr lang="en-PH" sz="32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PH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(Alphabetically Arrange)</a:t>
            </a:r>
            <a:endParaRPr lang="en-PH" sz="32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PH" sz="32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 major in </a:t>
            </a:r>
            <a:r>
              <a:rPr lang="en-PH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endParaRPr lang="en-PH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45135" y="558165"/>
            <a:ext cx="1224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Rationale</a:t>
            </a:r>
            <a:endParaRPr lang="en-US" alt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560070" y="1203325"/>
          <a:ext cx="11155680" cy="4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/>
                <a:gridCol w="3718560"/>
                <a:gridCol w="37185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PH" alt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Problem</a:t>
                      </a:r>
                      <a:endParaRPr lang="en-PH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PH" alt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Cause </a:t>
                      </a:r>
                      <a:endParaRPr lang="en-PH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PH" alt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Effect</a:t>
                      </a:r>
                      <a:endParaRPr lang="en-PH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4570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phrase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phrase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phrase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60070" y="6178550"/>
            <a:ext cx="6458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Note: Add additional slide for problem, cause and effect if necessary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45135" y="558165"/>
            <a:ext cx="11269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Perceived Solution</a:t>
            </a:r>
            <a:endParaRPr 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0" y="1203325"/>
            <a:ext cx="12245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altLang="en-PH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Title</a:t>
            </a:r>
            <a:r>
              <a:rPr lang="en-US" altLang="en-PH" sz="32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en-PH" sz="32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44500" y="1786890"/>
          <a:ext cx="1126998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990"/>
                <a:gridCol w="563499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PH" alt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Existing</a:t>
                      </a:r>
                      <a:endParaRPr lang="en-PH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PH" alt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Propose </a:t>
                      </a:r>
                      <a:r>
                        <a:rPr lang="en-US" altLang="en-PH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Idea</a:t>
                      </a:r>
                      <a:endParaRPr lang="en-US" altLang="en-PH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features of existing</a:t>
                      </a: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propose features</a:t>
                      </a: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558165"/>
            <a:ext cx="1224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Propose </a:t>
            </a:r>
            <a:r>
              <a:rPr 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3720" y="1301115"/>
            <a:ext cx="3449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Isometric/ Concept Design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558165"/>
            <a:ext cx="1224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Propose </a:t>
            </a:r>
            <a:r>
              <a:rPr 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3720" y="1301115"/>
            <a:ext cx="14185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Flowchart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558165"/>
            <a:ext cx="1224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Propose </a:t>
            </a:r>
            <a:r>
              <a:rPr 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3720" y="1301115"/>
            <a:ext cx="49022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 Diagram/ Mix Design(BET-CT)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45135" y="558165"/>
            <a:ext cx="1224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PH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Estimated Cost</a:t>
            </a:r>
            <a:endParaRPr lang="en-US" altLang="en-PH" sz="36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61010" y="1203325"/>
          <a:ext cx="11269980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890"/>
                <a:gridCol w="6689090"/>
              </a:tblGrid>
              <a:tr h="279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PH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Components</a:t>
                      </a:r>
                      <a:endParaRPr lang="en-US" altLang="en-PH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Price</a:t>
                      </a:r>
                      <a:endParaRPr 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l">
                        <a:buNone/>
                      </a:pP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TOTAL</a:t>
                      </a:r>
                      <a:endParaRPr 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902970" y="0"/>
            <a:ext cx="279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Technological University of the Philippines - Cavite Campus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Industrial Technology</a:t>
            </a:r>
            <a:endParaRPr 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PH" sz="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Bachelor of Engineering Technology</a:t>
            </a:r>
            <a:endParaRPr lang="en-US" altLang="en-PH" sz="800" dirty="0" smtClean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0"/>
            <a:ext cx="457835" cy="46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85" y="18415"/>
            <a:ext cx="798830" cy="40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1349</Words>
  <Application>WPS Presentation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Times New Roman</vt:lpstr>
      <vt:lpstr>Microsoft YaHei</vt:lpstr>
      <vt:lpstr>Arial Unicode MS</vt:lpstr>
      <vt:lpstr>Gill Sans MT</vt:lpstr>
      <vt:lpstr>Calibri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Victor</dc:creator>
  <cp:lastModifiedBy>victor</cp:lastModifiedBy>
  <cp:revision>101</cp:revision>
  <dcterms:created xsi:type="dcterms:W3CDTF">2018-08-09T03:04:00Z</dcterms:created>
  <dcterms:modified xsi:type="dcterms:W3CDTF">2022-04-19T00:37:43Z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D9DF390CD0364026B14A76DDC1BA6C75</vt:lpwstr>
  </property>
</Properties>
</file>