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85" r:id="rId2"/>
  </p:sldIdLst>
  <p:sldSz cx="9601200" cy="6675438"/>
  <p:notesSz cx="7102475" cy="93884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accent2"/>
        </a:solidFill>
        <a:latin typeface="Monotype Corsiva" panose="03010101010201010101" pitchFamily="66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accent2"/>
        </a:solidFill>
        <a:latin typeface="Monotype Corsiva" panose="03010101010201010101" pitchFamily="66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accent2"/>
        </a:solidFill>
        <a:latin typeface="Monotype Corsiva" panose="03010101010201010101" pitchFamily="66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accent2"/>
        </a:solidFill>
        <a:latin typeface="Monotype Corsiva" panose="03010101010201010101" pitchFamily="66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accent2"/>
        </a:solidFill>
        <a:latin typeface="Monotype Corsiva" panose="03010101010201010101" pitchFamily="66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800" kern="1200">
        <a:solidFill>
          <a:schemeClr val="accent2"/>
        </a:solidFill>
        <a:latin typeface="Monotype Corsiva" panose="03010101010201010101" pitchFamily="66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800" kern="1200">
        <a:solidFill>
          <a:schemeClr val="accent2"/>
        </a:solidFill>
        <a:latin typeface="Monotype Corsiva" panose="03010101010201010101" pitchFamily="66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800" kern="1200">
        <a:solidFill>
          <a:schemeClr val="accent2"/>
        </a:solidFill>
        <a:latin typeface="Monotype Corsiva" panose="03010101010201010101" pitchFamily="66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800" kern="1200">
        <a:solidFill>
          <a:schemeClr val="accent2"/>
        </a:solidFill>
        <a:latin typeface="Monotype Corsiva" panose="03010101010201010101" pitchFamily="66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03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6"/>
    <a:srgbClr val="000099"/>
    <a:srgbClr val="003200"/>
    <a:srgbClr val="00E000"/>
    <a:srgbClr val="006600"/>
    <a:srgbClr val="080276"/>
    <a:srgbClr val="00006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3" autoAdjust="0"/>
    <p:restoredTop sz="93204" autoAdjust="0"/>
  </p:normalViewPr>
  <p:slideViewPr>
    <p:cSldViewPr>
      <p:cViewPr varScale="1">
        <p:scale>
          <a:sx n="71" d="100"/>
          <a:sy n="71" d="100"/>
        </p:scale>
        <p:origin x="1218" y="72"/>
      </p:cViewPr>
      <p:guideLst>
        <p:guide orient="horz" pos="2103"/>
        <p:guide pos="3024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>
            <a:extLst>
              <a:ext uri="{FF2B5EF4-FFF2-40B4-BE49-F238E27FC236}">
                <a16:creationId xmlns:a16="http://schemas.microsoft.com/office/drawing/2014/main" id="{21F3766C-48A5-4E51-BBF5-73FAC081C52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38" tIns="46869" rIns="93738" bIns="46869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1027">
            <a:extLst>
              <a:ext uri="{FF2B5EF4-FFF2-40B4-BE49-F238E27FC236}">
                <a16:creationId xmlns:a16="http://schemas.microsoft.com/office/drawing/2014/main" id="{5E5CD79B-5792-4598-BE36-517A0B36DCD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38" tIns="46869" rIns="93738" bIns="46869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1028">
            <a:extLst>
              <a:ext uri="{FF2B5EF4-FFF2-40B4-BE49-F238E27FC236}">
                <a16:creationId xmlns:a16="http://schemas.microsoft.com/office/drawing/2014/main" id="{44C88C94-11AD-41FC-877B-B7CECF942C9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8575"/>
            <a:ext cx="30781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38" tIns="46869" rIns="93738" bIns="46869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1029">
            <a:extLst>
              <a:ext uri="{FF2B5EF4-FFF2-40B4-BE49-F238E27FC236}">
                <a16:creationId xmlns:a16="http://schemas.microsoft.com/office/drawing/2014/main" id="{32459BA5-33E3-4E0B-8F9F-7834CA72647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8918575"/>
            <a:ext cx="3078162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38" tIns="46869" rIns="93738" bIns="46869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A8B2C0FB-2CF5-4A90-9844-F10A6F948C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0290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725" y="2073275"/>
            <a:ext cx="8159750" cy="1431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9863" y="3783013"/>
            <a:ext cx="6721475" cy="17049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00AC6AC-658C-4657-B392-45164A3F76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96EBD2E-C729-4544-9808-97BAB72799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17588FD-24FE-4FD3-92D5-CAA03550A9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4A8CDD-4F87-47C4-AE3E-AD288E8A4A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834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DB30A1D-6BCC-472E-B247-255525A9F8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BF67467-9AA0-4F8A-A9FA-C07BA8630E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BA4E66-F134-4D25-8DC0-EAAF43274A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12EB1C-1AA9-4951-A57E-91B0ECCF83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2125" y="593725"/>
            <a:ext cx="2039938" cy="5340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9138" y="593725"/>
            <a:ext cx="5970587" cy="5340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E73AD83-C60A-4D2D-94C8-D5634EB7EC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454CCF-BB09-4EF5-8482-3A03D4E877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6D5A5EE-5D84-4357-9EF3-9598C9FEC9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506D80-5F55-44C7-8BD4-03937F2A54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11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B225F7-F806-48B2-92F4-13BA074D51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1D15DA5-CC03-4E5F-BC19-8957210428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A01772-7212-4EB9-AE3B-15D04247F6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415B4C-0A54-4684-B1A7-79E9C6D080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734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25" y="4289425"/>
            <a:ext cx="8161338" cy="13255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5" y="2828925"/>
            <a:ext cx="8161338" cy="14605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1BD135-7525-4B0F-BF9F-B74CB5A657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0D3284-4C5D-4EA8-A771-140CCCF8F7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50AFBD-312D-4278-8A58-E53E54A922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6786D7-239C-4E7D-ABBD-06259D7451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150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138" y="1928813"/>
            <a:ext cx="4005262" cy="4005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928813"/>
            <a:ext cx="4005263" cy="4005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623403-D989-4E9C-BA7E-B0C745EC56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3308B-FC70-44B3-B534-7D5A5485DC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2C7FC2-7CDE-416E-97CA-E0DD5E336D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5682FC-D1C4-4CB0-889F-AA626CADA0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134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266700"/>
            <a:ext cx="8642350" cy="11128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425" y="1493838"/>
            <a:ext cx="4243388" cy="6238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425" y="2117725"/>
            <a:ext cx="4243388" cy="3844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1493838"/>
            <a:ext cx="4244975" cy="6238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0" y="2117725"/>
            <a:ext cx="4244975" cy="3844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C6B241C-9F81-4A72-AA27-B04D2B65F5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99E0F3-3A3F-4010-B6AB-EE8FB97A4E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270C370-8BED-4C8B-AE0F-088A3378AA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9FA88F-8F8E-4DB6-98BA-21B82A539D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22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7886FD1-20C8-4D8B-990A-2870DB5D40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871A135-9308-4D77-A9AC-27475BAEAB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BC1FBC6-EBC7-417E-B7BD-6E919240DE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D0FB55-5BE4-4DE8-A62D-2C891C928E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929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70FADFB-C12F-4D1C-AC0E-2AFF9BB73B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87A095E-0A1E-4AD3-A4DE-041E5D3AAF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EDB16FC-851C-427E-97D1-7C32C49CAA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92F2B3-4C5B-4968-AE57-3AEBE87FB4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974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265113"/>
            <a:ext cx="3159125" cy="1131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4438" y="265113"/>
            <a:ext cx="5367337" cy="56975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425" y="1397000"/>
            <a:ext cx="3159125" cy="45656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ADCF86-0E47-4CBD-AAB5-E56FF05C22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74C5ED-01F6-4155-9626-CC9D9E6003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D8724-0D48-4F30-B8ED-69237C5845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1D61BB-ACF3-421F-81E5-46BD323931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87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188" y="4673600"/>
            <a:ext cx="5761037" cy="5508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188" y="596900"/>
            <a:ext cx="5761037" cy="40052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188" y="5224463"/>
            <a:ext cx="5761037" cy="784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4AD9D5-A333-44FA-AB17-0D24199DD8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A40E61-2BD1-4FEF-99FF-360058860D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A4906E-5F2C-41BA-9B09-B6C5965E80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628177-901F-41BF-8CD8-2F16E120B6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852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9808918-BC71-4015-8D9D-19858455E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593725"/>
            <a:ext cx="8162925" cy="111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4E0C995-5299-46F0-B537-EBE101C1A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928813"/>
            <a:ext cx="8162925" cy="40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E6F9A96-3807-4699-A7D0-E8BE56085CF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9138" y="6081713"/>
            <a:ext cx="20002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05CFB17-6C2D-4D3C-A9FC-0A01465A776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81363" y="6081713"/>
            <a:ext cx="3038475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39DEC4B-C7D8-4BFD-B05F-FB378E1CF20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1813" y="6081713"/>
            <a:ext cx="20002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A6F7EEE4-5356-49C3-B9B4-9C0D3330446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:a16="http://schemas.microsoft.com/office/drawing/2014/main" id="{EA8A8806-202B-4DCE-83E2-B55E2E7E4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38113"/>
            <a:ext cx="9144000" cy="6400800"/>
          </a:xfrm>
          <a:prstGeom prst="rect">
            <a:avLst/>
          </a:prstGeom>
          <a:solidFill>
            <a:schemeClr val="bg1"/>
          </a:solidFill>
          <a:ln w="76200" cmpd="tri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chemeClr val="tx2"/>
              </a:solidFill>
            </a:endParaRPr>
          </a:p>
          <a:p>
            <a:pPr algn="ctr" eaLnBrk="1" hangingPunct="1"/>
            <a:r>
              <a:rPr lang="en-US" altLang="en-US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2051" name="Picture 35">
            <a:extLst>
              <a:ext uri="{FF2B5EF4-FFF2-40B4-BE49-F238E27FC236}">
                <a16:creationId xmlns:a16="http://schemas.microsoft.com/office/drawing/2014/main" id="{C9EA9239-3F38-40ED-A5F1-964A104E4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04913"/>
            <a:ext cx="4419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4">
            <a:extLst>
              <a:ext uri="{FF2B5EF4-FFF2-40B4-BE49-F238E27FC236}">
                <a16:creationId xmlns:a16="http://schemas.microsoft.com/office/drawing/2014/main" id="{D1EFFDAE-86A6-4AAE-8A77-D3A65AC13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949700"/>
            <a:ext cx="960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2554941" y="1257884"/>
            <a:ext cx="4419600" cy="4250531"/>
          </a:xfrm>
          <a:prstGeom prst="ellipse">
            <a:avLst/>
          </a:prstGeom>
          <a:solidFill>
            <a:schemeClr val="bg1">
              <a:alpha val="5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Monotype Corsiva" pitchFamily="66" charset="0"/>
            </a:endParaRP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E53A5D0A-9311-4F9A-BE50-8A22A3722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4913"/>
            <a:ext cx="96012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 smtClean="0">
                <a:solidFill>
                  <a:schemeClr val="bg2"/>
                </a:solidFill>
                <a:latin typeface="Arial" panose="020B0604020202020204" pitchFamily="34" charset="0"/>
              </a:rPr>
              <a:t>Carlos Q. Trinidad Avenue, </a:t>
            </a:r>
            <a:r>
              <a:rPr lang="en-US" altLang="en-US" sz="1600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Salawag</a:t>
            </a:r>
            <a:r>
              <a:rPr lang="en-US" altLang="en-US" sz="1600" dirty="0" smtClean="0">
                <a:solidFill>
                  <a:schemeClr val="bg2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600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Dasmarinas</a:t>
            </a:r>
            <a:r>
              <a:rPr lang="en-US" altLang="en-US" sz="1600" dirty="0" smtClean="0">
                <a:solidFill>
                  <a:schemeClr val="bg2"/>
                </a:solidFill>
                <a:latin typeface="Arial" panose="020B0604020202020204" pitchFamily="34" charset="0"/>
              </a:rPr>
              <a:t> City, Cavite</a:t>
            </a:r>
            <a:endParaRPr lang="en-US" altLang="en-US" sz="16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AEFBCE9-5E1F-45F1-8226-8F56C6B8C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70063"/>
            <a:ext cx="9601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200" b="1">
              <a:solidFill>
                <a:schemeClr val="tx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2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5" name="Rectangle 10">
            <a:extLst>
              <a:ext uri="{FF2B5EF4-FFF2-40B4-BE49-F238E27FC236}">
                <a16:creationId xmlns:a16="http://schemas.microsoft.com/office/drawing/2014/main" id="{5D99E334-4F49-4136-9B10-6916809FF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37938"/>
            <a:ext cx="96012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1" dirty="0">
                <a:solidFill>
                  <a:schemeClr val="tx2"/>
                </a:solidFill>
                <a:latin typeface="Bernard MT Condensed" panose="02050806060905020404" pitchFamily="18" charset="0"/>
              </a:rPr>
              <a:t>NAVAL RESERVE OFFICERS TRAINING  COURSE (NROTC)</a:t>
            </a:r>
          </a:p>
        </p:txBody>
      </p:sp>
      <p:sp>
        <p:nvSpPr>
          <p:cNvPr id="2056" name="Rectangle 12">
            <a:extLst>
              <a:ext uri="{FF2B5EF4-FFF2-40B4-BE49-F238E27FC236}">
                <a16:creationId xmlns:a16="http://schemas.microsoft.com/office/drawing/2014/main" id="{338A6F5D-00CA-49A9-9ADE-2B0C8755E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903663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7" name="Rectangle 13">
            <a:extLst>
              <a:ext uri="{FF2B5EF4-FFF2-40B4-BE49-F238E27FC236}">
                <a16:creationId xmlns:a16="http://schemas.microsoft.com/office/drawing/2014/main" id="{0FAA1CA6-474D-41AF-90C9-A5F8C4FB3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91613"/>
            <a:ext cx="9601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1A6A78E7-3E93-4114-8D66-5C81D67FD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76313"/>
            <a:ext cx="9601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</a:rPr>
              <a:t>Technological University of the 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</a:rPr>
              <a:t>Philippines-Cavite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Arial" pitchFamily="34" charset="0"/>
            </a:endParaRPr>
          </a:p>
        </p:txBody>
      </p:sp>
      <p:sp>
        <p:nvSpPr>
          <p:cNvPr id="2059" name="Rectangle 16">
            <a:extLst>
              <a:ext uri="{FF2B5EF4-FFF2-40B4-BE49-F238E27FC236}">
                <a16:creationId xmlns:a16="http://schemas.microsoft.com/office/drawing/2014/main" id="{B8CBFD17-A06C-4762-B32E-E820CA843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7713"/>
            <a:ext cx="960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236</a:t>
            </a:r>
            <a:r>
              <a:rPr lang="en-US" altLang="en-US" sz="1600" b="1" baseline="30000" dirty="0" smtClean="0">
                <a:solidFill>
                  <a:schemeClr val="tx1"/>
                </a:solidFill>
                <a:latin typeface="Arial" panose="020B0604020202020204" pitchFamily="34" charset="0"/>
              </a:rPr>
              <a:t>TH</a:t>
            </a:r>
            <a:r>
              <a:rPr lang="en-US" altLang="en-US" sz="16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NAVAL RESERVE OFFICER TRAINING CORPS UNIT</a:t>
            </a: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6F9629D4-9F36-4B99-B0D5-997853268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70919"/>
            <a:ext cx="9601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cs typeface="Times New Roman" pitchFamily="18" charset="0"/>
              </a:rPr>
              <a:t>is hereby awarded to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cs typeface="Times New Roman" pitchFamily="18" charset="0"/>
              </a:rPr>
              <a:t> </a:t>
            </a:r>
          </a:p>
        </p:txBody>
      </p:sp>
      <p:sp>
        <p:nvSpPr>
          <p:cNvPr id="15" name="Rectangle 21">
            <a:extLst>
              <a:ext uri="{FF2B5EF4-FFF2-40B4-BE49-F238E27FC236}">
                <a16:creationId xmlns:a16="http://schemas.microsoft.com/office/drawing/2014/main" id="{E52F667D-4360-4B99-96A3-3A89E57CF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595138"/>
            <a:ext cx="9144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cs typeface="Times New Roman" pitchFamily="18" charset="0"/>
              </a:rPr>
              <a:t>Given this  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cs typeface="Times New Roman" pitchFamily="18" charset="0"/>
              </a:rPr>
              <a:t>2</a:t>
            </a:r>
            <a:r>
              <a:rPr lang="en-US" sz="1600" b="1" baseline="30000" dirty="0" smtClean="0">
                <a:solidFill>
                  <a:schemeClr val="bg2">
                    <a:lumMod val="75000"/>
                  </a:schemeClr>
                </a:solidFill>
                <a:cs typeface="Times New Roman" pitchFamily="18" charset="0"/>
              </a:rPr>
              <a:t>nd</a:t>
            </a:r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cs typeface="Times New Roman" pitchFamily="18" charset="0"/>
              </a:rPr>
              <a:t>  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cs typeface="Times New Roman" pitchFamily="18" charset="0"/>
              </a:rPr>
              <a:t>day of </a:t>
            </a:r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cs typeface="Times New Roman" pitchFamily="18" charset="0"/>
              </a:rPr>
              <a:t> July </a:t>
            </a:r>
            <a:r>
              <a:rPr lang="en-US" sz="1600" b="1" i="1" dirty="0" smtClean="0">
                <a:solidFill>
                  <a:schemeClr val="bg2">
                    <a:lumMod val="75000"/>
                  </a:schemeClr>
                </a:solidFill>
                <a:cs typeface="Times New Roman" pitchFamily="18" charset="0"/>
              </a:rPr>
              <a:t>202</a:t>
            </a:r>
            <a:r>
              <a:rPr lang="en-US" sz="1600" i="1" dirty="0" smtClean="0">
                <a:solidFill>
                  <a:schemeClr val="bg2">
                    <a:lumMod val="75000"/>
                  </a:schemeClr>
                </a:solidFill>
                <a:cs typeface="Times New Roman" pitchFamily="18" charset="0"/>
              </a:rPr>
              <a:t>1 at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cs typeface="Times New Roman" pitchFamily="18" charset="0"/>
              </a:rPr>
              <a:t> TUP-Cavite, Carlos Q. Trinidad Avenue, </a:t>
            </a:r>
            <a:r>
              <a:rPr lang="en-US" sz="1600" dirty="0" err="1" smtClean="0">
                <a:solidFill>
                  <a:schemeClr val="bg2">
                    <a:lumMod val="75000"/>
                  </a:schemeClr>
                </a:solidFill>
                <a:cs typeface="Times New Roman" pitchFamily="18" charset="0"/>
              </a:rPr>
              <a:t>Salawag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chemeClr val="bg2">
                    <a:lumMod val="75000"/>
                  </a:schemeClr>
                </a:solidFill>
                <a:cs typeface="Times New Roman" pitchFamily="18" charset="0"/>
              </a:rPr>
              <a:t>Dasmarinas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cs typeface="Times New Roman" pitchFamily="18" charset="0"/>
              </a:rPr>
              <a:t>  City, Cavite</a:t>
            </a:r>
            <a:endParaRPr lang="en-US" sz="1600" dirty="0">
              <a:solidFill>
                <a:schemeClr val="bg2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6FC5CC5E-C83A-48F9-AA76-A0A457136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862638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tabLst>
                <a:tab pos="1485900" algn="l"/>
              </a:tabLst>
              <a:defRPr/>
            </a:pPr>
            <a:r>
              <a:rPr lang="en-US" sz="1200" b="1" dirty="0">
                <a:solidFill>
                  <a:schemeClr val="tx1"/>
                </a:solidFill>
                <a:latin typeface="Bangle"/>
                <a:cs typeface="Times New Roman" pitchFamily="18" charset="0"/>
              </a:rPr>
              <a:t>               </a:t>
            </a:r>
            <a:r>
              <a:rPr lang="en-US" sz="1200" b="1" dirty="0" smtClean="0">
                <a:solidFill>
                  <a:schemeClr val="tx1"/>
                </a:solidFill>
                <a:latin typeface="Bangle"/>
                <a:cs typeface="Times New Roman" pitchFamily="18" charset="0"/>
              </a:rPr>
              <a:t>            	       	         </a:t>
            </a:r>
            <a:r>
              <a:rPr lang="en-US" sz="1200" b="1" u="sng" dirty="0" smtClean="0">
                <a:solidFill>
                  <a:schemeClr val="tx1"/>
                </a:solidFill>
                <a:latin typeface="Bangle"/>
                <a:cs typeface="Times New Roman" pitchFamily="18" charset="0"/>
              </a:rPr>
              <a:t>CDR JERMIAS AHMED A SIBAL PN</a:t>
            </a:r>
            <a:r>
              <a:rPr lang="en-US" sz="1200" b="1" dirty="0" smtClean="0">
                <a:solidFill>
                  <a:schemeClr val="tx1"/>
                </a:solidFill>
                <a:latin typeface="Bangle"/>
                <a:cs typeface="Times New Roman" pitchFamily="18" charset="0"/>
              </a:rPr>
              <a:t>        </a:t>
            </a:r>
            <a:r>
              <a:rPr lang="en-US" sz="1200" b="1" u="sng" dirty="0" smtClean="0">
                <a:solidFill>
                  <a:schemeClr val="tx1"/>
                </a:solidFill>
                <a:latin typeface="Bangle"/>
                <a:cs typeface="Times New Roman" pitchFamily="18" charset="0"/>
              </a:rPr>
              <a:t>REMEDIOS H FALLESGON</a:t>
            </a:r>
            <a:r>
              <a:rPr lang="en-US" sz="1200" b="1" dirty="0" smtClean="0">
                <a:solidFill>
                  <a:schemeClr val="tx1"/>
                </a:solidFill>
                <a:latin typeface="Bangle"/>
                <a:cs typeface="Times New Roman" pitchFamily="18" charset="0"/>
              </a:rPr>
              <a:t>           </a:t>
            </a:r>
            <a:r>
              <a:rPr lang="en-US" sz="1200" b="1" u="sng" smtClean="0">
                <a:solidFill>
                  <a:schemeClr val="tx1"/>
                </a:solidFill>
                <a:latin typeface="Bangle"/>
                <a:cs typeface="Times New Roman" pitchFamily="18" charset="0"/>
              </a:rPr>
              <a:t>_   236-20-0001 </a:t>
            </a:r>
            <a:r>
              <a:rPr lang="en-US" sz="1200" b="1" u="sng" dirty="0" smtClean="0">
                <a:solidFill>
                  <a:schemeClr val="tx1"/>
                </a:solidFill>
                <a:latin typeface="Bangle"/>
                <a:cs typeface="Times New Roman" pitchFamily="18" charset="0"/>
              </a:rPr>
              <a:t>__</a:t>
            </a:r>
            <a:r>
              <a:rPr lang="en-US" sz="1400" dirty="0" smtClean="0">
                <a:solidFill>
                  <a:schemeClr val="tx1"/>
                </a:solidFill>
                <a:cs typeface="Times New Roman" pitchFamily="18" charset="0"/>
              </a:rPr>
              <a:t>                       </a:t>
            </a:r>
            <a:endParaRPr lang="en-US" sz="1400" dirty="0">
              <a:solidFill>
                <a:schemeClr val="tx1"/>
              </a:solidFill>
              <a:cs typeface="Times New Roman" pitchFamily="18" charset="0"/>
            </a:endParaRPr>
          </a:p>
          <a:p>
            <a:pPr indent="914400" eaLnBrk="0" hangingPunct="0">
              <a:tabLst>
                <a:tab pos="1485900" algn="l"/>
              </a:tabLst>
              <a:defRPr/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  <a:cs typeface="Times New Roman" pitchFamily="18" charset="0"/>
              </a:rPr>
              <a:t>                  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cs typeface="Times New Roman" pitchFamily="18" charset="0"/>
              </a:rPr>
              <a:t>	                              Commandant                                              Registrar                                 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cs typeface="Times New Roman" pitchFamily="18" charset="0"/>
              </a:rPr>
              <a:t>Control Number </a:t>
            </a:r>
            <a:endParaRPr lang="en-US" sz="1400" dirty="0">
              <a:solidFill>
                <a:schemeClr val="bg2">
                  <a:lumMod val="75000"/>
                </a:schemeClr>
              </a:solidFill>
              <a:cs typeface="+mn-cs"/>
            </a:endParaRPr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1F50ECD0-89CB-4056-BE3E-5595BFD6D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0513"/>
            <a:ext cx="9601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</a:rPr>
              <a:t>Naval Reserve Center-National Capital Region</a:t>
            </a: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8AEF234C-377B-46FD-A8FC-121B9F7E3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9113"/>
            <a:ext cx="9601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</a:rPr>
              <a:t>Department of Naval Science and Tactics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E3C834-74C6-4355-9B10-AB53D3A9B006}"/>
              </a:ext>
            </a:extLst>
          </p:cNvPr>
          <p:cNvSpPr txBox="1"/>
          <p:nvPr/>
        </p:nvSpPr>
        <p:spPr>
          <a:xfrm>
            <a:off x="533400" y="3413919"/>
            <a:ext cx="8534400" cy="741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defRPr/>
            </a:pPr>
            <a:r>
              <a:rPr lang="en-US" sz="2300" b="1" dirty="0">
                <a:solidFill>
                  <a:schemeClr val="bg2">
                    <a:lumMod val="75000"/>
                  </a:schemeClr>
                </a:solidFill>
              </a:rPr>
              <a:t>for having satisfactorily completed the prescribed </a:t>
            </a:r>
            <a:endParaRPr lang="en-US" sz="23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lnSpc>
                <a:spcPts val="2500"/>
              </a:lnSpc>
              <a:defRPr/>
            </a:pPr>
            <a:r>
              <a:rPr lang="en-US" sz="2300" b="1" dirty="0" smtClean="0">
                <a:solidFill>
                  <a:schemeClr val="bg2">
                    <a:lumMod val="75000"/>
                  </a:schemeClr>
                </a:solidFill>
              </a:rPr>
              <a:t>Program </a:t>
            </a:r>
            <a:r>
              <a:rPr lang="en-US" sz="2300" b="1" dirty="0">
                <a:solidFill>
                  <a:schemeClr val="bg2">
                    <a:lumMod val="75000"/>
                  </a:schemeClr>
                </a:solidFill>
              </a:rPr>
              <a:t>of </a:t>
            </a:r>
            <a:r>
              <a:rPr lang="en-US" sz="2300" b="1" dirty="0" smtClean="0">
                <a:solidFill>
                  <a:schemeClr val="bg2">
                    <a:lumMod val="75000"/>
                  </a:schemeClr>
                </a:solidFill>
              </a:rPr>
              <a:t>Instruction (POI) of </a:t>
            </a:r>
            <a:r>
              <a:rPr lang="en-US" sz="2300" b="1" dirty="0">
                <a:solidFill>
                  <a:schemeClr val="bg2">
                    <a:lumMod val="75000"/>
                  </a:schemeClr>
                </a:solidFill>
              </a:rPr>
              <a:t>MS1 and MS2 for </a:t>
            </a:r>
            <a:r>
              <a:rPr lang="en-US" sz="2300" b="1" dirty="0" smtClean="0">
                <a:solidFill>
                  <a:schemeClr val="bg2">
                    <a:lumMod val="75000"/>
                  </a:schemeClr>
                </a:solidFill>
              </a:rPr>
              <a:t>Basic</a:t>
            </a:r>
            <a:endParaRPr lang="en-US" sz="23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E522AA0E-4D3D-4A00-B3D8-CE9E834BB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1813719"/>
            <a:ext cx="9601200" cy="4308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+mn-cs"/>
              </a:rPr>
              <a:t>CERTIFICATE OF COMPLETION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ADB6B7-0DD1-4E73-8FB5-288C2AEBB9EC}"/>
              </a:ext>
            </a:extLst>
          </p:cNvPr>
          <p:cNvSpPr txBox="1"/>
          <p:nvPr/>
        </p:nvSpPr>
        <p:spPr>
          <a:xfrm>
            <a:off x="800100" y="5475288"/>
            <a:ext cx="685800" cy="523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2070" name="TextBox 23">
            <a:extLst>
              <a:ext uri="{FF2B5EF4-FFF2-40B4-BE49-F238E27FC236}">
                <a16:creationId xmlns:a16="http://schemas.microsoft.com/office/drawing/2014/main" id="{38B555B5-A12E-44A8-AC03-D4090A66C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5475288"/>
            <a:ext cx="685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Monotype Corsiva" panose="03010101010201010101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>
                <a:latin typeface="Arial Narrow" panose="020B0606020202030204" pitchFamily="34" charset="0"/>
              </a:rPr>
              <a:t>Dry seal/</a:t>
            </a:r>
          </a:p>
          <a:p>
            <a:pPr eaLnBrk="1" hangingPunct="1"/>
            <a:r>
              <a:rPr lang="en-US" altLang="en-US" sz="1200" dirty="0">
                <a:latin typeface="Arial Narrow" panose="020B0606020202030204" pitchFamily="34" charset="0"/>
              </a:rPr>
              <a:t>Stamp</a:t>
            </a:r>
          </a:p>
        </p:txBody>
      </p:sp>
      <p:pic>
        <p:nvPicPr>
          <p:cNvPr id="2071" name="Picture 23" descr="NRCNCR LOGO">
            <a:extLst>
              <a:ext uri="{FF2B5EF4-FFF2-40B4-BE49-F238E27FC236}">
                <a16:creationId xmlns:a16="http://schemas.microsoft.com/office/drawing/2014/main" id="{74D0C234-3AF0-4C7C-B47F-C195D9A9C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2900"/>
            <a:ext cx="1219200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583" y="371833"/>
            <a:ext cx="1107217" cy="1097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Monotype Corsiva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Monotype Corsiva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6876</TotalTime>
  <Words>97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Narrow</vt:lpstr>
      <vt:lpstr>Bangle</vt:lpstr>
      <vt:lpstr>Bernard MT Condensed</vt:lpstr>
      <vt:lpstr>Georgia</vt:lpstr>
      <vt:lpstr>Monotype Corsiva</vt:lpstr>
      <vt:lpstr>Times New Roman</vt:lpstr>
      <vt:lpstr>Default Design</vt:lpstr>
      <vt:lpstr>PowerPoint Presentation</vt:lpstr>
    </vt:vector>
  </TitlesOfParts>
  <Company>metal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skin</dc:creator>
  <cp:lastModifiedBy>christian rapal</cp:lastModifiedBy>
  <cp:revision>1204</cp:revision>
  <cp:lastPrinted>2014-03-13T09:52:57Z</cp:lastPrinted>
  <dcterms:created xsi:type="dcterms:W3CDTF">2003-03-18T07:51:27Z</dcterms:created>
  <dcterms:modified xsi:type="dcterms:W3CDTF">2022-01-26T15:51:51Z</dcterms:modified>
</cp:coreProperties>
</file>